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6" r:id="rId2"/>
  </p:sldMasterIdLst>
  <p:sldIdLst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12192000" cy="6858000"/>
  <p:embeddedFontLst>
    <p:embeddedFont>
      <p:font typeface="Gill Sans MT" panose="020B0502020104020203" pitchFamily="34" charset="77"/>
      <p:regular r:id="rId24"/>
      <p:bold r:id="rId25"/>
      <p:italic r:id="rId26"/>
      <p:boldItalic r:id="rId27"/>
    </p:embeddedFont>
    <p:embeddedFont>
      <p:font typeface="Grammarsaurus" pitchFamily="2" charset="0"/>
      <p:regular r:id="rId2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F20"/>
    <a:srgbClr val="5BAB45"/>
    <a:srgbClr val="E282A5"/>
    <a:srgbClr val="878787"/>
    <a:srgbClr val="9E9E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58"/>
    <p:restoredTop sz="94694"/>
  </p:normalViewPr>
  <p:slideViewPr>
    <p:cSldViewPr>
      <p:cViewPr varScale="1">
        <p:scale>
          <a:sx n="115" d="100"/>
          <a:sy n="115" d="100"/>
        </p:scale>
        <p:origin x="208" y="2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21304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99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21304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1D242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567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1D242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7603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0004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3247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192000" cy="5106670"/>
          </a:xfrm>
          <a:custGeom>
            <a:avLst/>
            <a:gdLst/>
            <a:ahLst/>
            <a:cxnLst/>
            <a:rect l="l" t="t" r="r" b="b"/>
            <a:pathLst>
              <a:path w="12192000" h="5106670">
                <a:moveTo>
                  <a:pt x="0" y="5106352"/>
                </a:moveTo>
                <a:lnTo>
                  <a:pt x="12192000" y="5106352"/>
                </a:lnTo>
                <a:lnTo>
                  <a:pt x="12192000" y="0"/>
                </a:lnTo>
                <a:lnTo>
                  <a:pt x="0" y="0"/>
                </a:lnTo>
                <a:lnTo>
                  <a:pt x="0" y="5106352"/>
                </a:lnTo>
                <a:close/>
              </a:path>
            </a:pathLst>
          </a:custGeom>
          <a:solidFill>
            <a:srgbClr val="323F37">
              <a:alpha val="6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216140" y="2140778"/>
            <a:ext cx="2975859" cy="4286542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118805" y="0"/>
            <a:ext cx="4073194" cy="25714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4764590" cy="1731073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582128" y="0"/>
            <a:ext cx="3846073" cy="170508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7883" y="194431"/>
            <a:ext cx="11115059" cy="6332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2660" y="1573089"/>
            <a:ext cx="8091805" cy="23641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21304A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46367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3" y="4521"/>
                </a:lnTo>
                <a:lnTo>
                  <a:pt x="135906" y="17487"/>
                </a:lnTo>
                <a:lnTo>
                  <a:pt x="98108" y="38004"/>
                </a:lnTo>
                <a:lnTo>
                  <a:pt x="65176" y="65176"/>
                </a:lnTo>
                <a:lnTo>
                  <a:pt x="38004" y="98108"/>
                </a:lnTo>
                <a:lnTo>
                  <a:pt x="17487" y="135906"/>
                </a:lnTo>
                <a:lnTo>
                  <a:pt x="4521" y="177673"/>
                </a:lnTo>
                <a:lnTo>
                  <a:pt x="0" y="222516"/>
                </a:lnTo>
                <a:lnTo>
                  <a:pt x="0" y="6011417"/>
                </a:lnTo>
                <a:lnTo>
                  <a:pt x="4521" y="6056264"/>
                </a:lnTo>
                <a:lnTo>
                  <a:pt x="17487" y="6098033"/>
                </a:lnTo>
                <a:lnTo>
                  <a:pt x="38004" y="6135831"/>
                </a:lnTo>
                <a:lnTo>
                  <a:pt x="65176" y="6168763"/>
                </a:lnTo>
                <a:lnTo>
                  <a:pt x="98108" y="6195933"/>
                </a:lnTo>
                <a:lnTo>
                  <a:pt x="135906" y="6216448"/>
                </a:lnTo>
                <a:lnTo>
                  <a:pt x="177673" y="6229414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4"/>
                </a:lnTo>
                <a:lnTo>
                  <a:pt x="11563364" y="6216448"/>
                </a:lnTo>
                <a:lnTo>
                  <a:pt x="11601162" y="6195933"/>
                </a:lnTo>
                <a:lnTo>
                  <a:pt x="11634093" y="6168763"/>
                </a:lnTo>
                <a:lnTo>
                  <a:pt x="11661264" y="6135831"/>
                </a:lnTo>
                <a:lnTo>
                  <a:pt x="11681779" y="6098033"/>
                </a:lnTo>
                <a:lnTo>
                  <a:pt x="11694744" y="6056264"/>
                </a:lnTo>
                <a:lnTo>
                  <a:pt x="11699265" y="6011417"/>
                </a:lnTo>
                <a:lnTo>
                  <a:pt x="11699265" y="222516"/>
                </a:lnTo>
                <a:lnTo>
                  <a:pt x="11694744" y="177673"/>
                </a:lnTo>
                <a:lnTo>
                  <a:pt x="11681779" y="135906"/>
                </a:lnTo>
                <a:lnTo>
                  <a:pt x="11661264" y="98108"/>
                </a:lnTo>
                <a:lnTo>
                  <a:pt x="11634093" y="65176"/>
                </a:lnTo>
                <a:lnTo>
                  <a:pt x="11601162" y="38004"/>
                </a:lnTo>
                <a:lnTo>
                  <a:pt x="11563364" y="17487"/>
                </a:lnTo>
                <a:lnTo>
                  <a:pt x="11521595" y="4521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46367" y="312032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3" y="6229414"/>
                </a:lnTo>
                <a:lnTo>
                  <a:pt x="135906" y="6216448"/>
                </a:lnTo>
                <a:lnTo>
                  <a:pt x="98108" y="6195933"/>
                </a:lnTo>
                <a:lnTo>
                  <a:pt x="65176" y="6168763"/>
                </a:lnTo>
                <a:lnTo>
                  <a:pt x="38004" y="6135831"/>
                </a:lnTo>
                <a:lnTo>
                  <a:pt x="17487" y="6098033"/>
                </a:lnTo>
                <a:lnTo>
                  <a:pt x="4521" y="6056264"/>
                </a:lnTo>
                <a:lnTo>
                  <a:pt x="0" y="6011417"/>
                </a:lnTo>
                <a:lnTo>
                  <a:pt x="0" y="222516"/>
                </a:lnTo>
                <a:lnTo>
                  <a:pt x="4521" y="177673"/>
                </a:lnTo>
                <a:lnTo>
                  <a:pt x="17487" y="135906"/>
                </a:lnTo>
                <a:lnTo>
                  <a:pt x="38004" y="98108"/>
                </a:lnTo>
                <a:lnTo>
                  <a:pt x="65176" y="65176"/>
                </a:lnTo>
                <a:lnTo>
                  <a:pt x="98108" y="38004"/>
                </a:lnTo>
                <a:lnTo>
                  <a:pt x="135906" y="17487"/>
                </a:lnTo>
                <a:lnTo>
                  <a:pt x="177673" y="4521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1"/>
                </a:lnTo>
                <a:lnTo>
                  <a:pt x="11563364" y="17487"/>
                </a:lnTo>
                <a:lnTo>
                  <a:pt x="11601162" y="38004"/>
                </a:lnTo>
                <a:lnTo>
                  <a:pt x="11634093" y="65176"/>
                </a:lnTo>
                <a:lnTo>
                  <a:pt x="11661264" y="98108"/>
                </a:lnTo>
                <a:lnTo>
                  <a:pt x="11681779" y="135906"/>
                </a:lnTo>
                <a:lnTo>
                  <a:pt x="11694744" y="177673"/>
                </a:lnTo>
                <a:lnTo>
                  <a:pt x="11699265" y="222516"/>
                </a:lnTo>
                <a:lnTo>
                  <a:pt x="11699265" y="6011417"/>
                </a:lnTo>
                <a:lnTo>
                  <a:pt x="11694744" y="6056264"/>
                </a:lnTo>
                <a:lnTo>
                  <a:pt x="11681779" y="6098033"/>
                </a:lnTo>
                <a:lnTo>
                  <a:pt x="11661264" y="6135831"/>
                </a:lnTo>
                <a:lnTo>
                  <a:pt x="11634093" y="6168763"/>
                </a:lnTo>
                <a:lnTo>
                  <a:pt x="11601162" y="6195933"/>
                </a:lnTo>
                <a:lnTo>
                  <a:pt x="11563364" y="6216448"/>
                </a:lnTo>
                <a:lnTo>
                  <a:pt x="11521595" y="6229414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1646789" y="0"/>
            <a:ext cx="545465" cy="654050"/>
          </a:xfrm>
          <a:custGeom>
            <a:avLst/>
            <a:gdLst/>
            <a:ahLst/>
            <a:cxnLst/>
            <a:rect l="l" t="t" r="r" b="b"/>
            <a:pathLst>
              <a:path w="545465" h="654050">
                <a:moveTo>
                  <a:pt x="545211" y="0"/>
                </a:moveTo>
                <a:lnTo>
                  <a:pt x="2730" y="0"/>
                </a:lnTo>
                <a:lnTo>
                  <a:pt x="1569" y="13897"/>
                </a:lnTo>
                <a:lnTo>
                  <a:pt x="712" y="27876"/>
                </a:lnTo>
                <a:lnTo>
                  <a:pt x="181" y="41940"/>
                </a:lnTo>
                <a:lnTo>
                  <a:pt x="0" y="56095"/>
                </a:lnTo>
                <a:lnTo>
                  <a:pt x="1960" y="104695"/>
                </a:lnTo>
                <a:lnTo>
                  <a:pt x="7740" y="152231"/>
                </a:lnTo>
                <a:lnTo>
                  <a:pt x="17191" y="198554"/>
                </a:lnTo>
                <a:lnTo>
                  <a:pt x="30163" y="243517"/>
                </a:lnTo>
                <a:lnTo>
                  <a:pt x="46505" y="286970"/>
                </a:lnTo>
                <a:lnTo>
                  <a:pt x="66068" y="328767"/>
                </a:lnTo>
                <a:lnTo>
                  <a:pt x="88701" y="368759"/>
                </a:lnTo>
                <a:lnTo>
                  <a:pt x="114255" y="406798"/>
                </a:lnTo>
                <a:lnTo>
                  <a:pt x="142579" y="442736"/>
                </a:lnTo>
                <a:lnTo>
                  <a:pt x="173524" y="476425"/>
                </a:lnTo>
                <a:lnTo>
                  <a:pt x="206940" y="507717"/>
                </a:lnTo>
                <a:lnTo>
                  <a:pt x="242676" y="536463"/>
                </a:lnTo>
                <a:lnTo>
                  <a:pt x="280583" y="562515"/>
                </a:lnTo>
                <a:lnTo>
                  <a:pt x="320511" y="585726"/>
                </a:lnTo>
                <a:lnTo>
                  <a:pt x="362309" y="605947"/>
                </a:lnTo>
                <a:lnTo>
                  <a:pt x="405828" y="623031"/>
                </a:lnTo>
                <a:lnTo>
                  <a:pt x="450918" y="636828"/>
                </a:lnTo>
                <a:lnTo>
                  <a:pt x="497429" y="647192"/>
                </a:lnTo>
                <a:lnTo>
                  <a:pt x="545211" y="653973"/>
                </a:lnTo>
                <a:lnTo>
                  <a:pt x="545211" y="0"/>
                </a:lnTo>
                <a:close/>
              </a:path>
            </a:pathLst>
          </a:custGeom>
          <a:solidFill>
            <a:srgbClr val="313E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1646789" y="0"/>
            <a:ext cx="545465" cy="654050"/>
          </a:xfrm>
          <a:custGeom>
            <a:avLst/>
            <a:gdLst/>
            <a:ahLst/>
            <a:cxnLst/>
            <a:rect l="l" t="t" r="r" b="b"/>
            <a:pathLst>
              <a:path w="545465" h="654050">
                <a:moveTo>
                  <a:pt x="2730" y="0"/>
                </a:moveTo>
                <a:lnTo>
                  <a:pt x="1569" y="13897"/>
                </a:lnTo>
                <a:lnTo>
                  <a:pt x="712" y="27876"/>
                </a:lnTo>
                <a:lnTo>
                  <a:pt x="181" y="41940"/>
                </a:lnTo>
                <a:lnTo>
                  <a:pt x="0" y="56095"/>
                </a:lnTo>
                <a:lnTo>
                  <a:pt x="1960" y="104695"/>
                </a:lnTo>
                <a:lnTo>
                  <a:pt x="7740" y="152231"/>
                </a:lnTo>
                <a:lnTo>
                  <a:pt x="17191" y="198554"/>
                </a:lnTo>
                <a:lnTo>
                  <a:pt x="30163" y="243517"/>
                </a:lnTo>
                <a:lnTo>
                  <a:pt x="46505" y="286970"/>
                </a:lnTo>
                <a:lnTo>
                  <a:pt x="66068" y="328767"/>
                </a:lnTo>
                <a:lnTo>
                  <a:pt x="88701" y="368759"/>
                </a:lnTo>
                <a:lnTo>
                  <a:pt x="114255" y="406798"/>
                </a:lnTo>
                <a:lnTo>
                  <a:pt x="142579" y="442736"/>
                </a:lnTo>
                <a:lnTo>
                  <a:pt x="173524" y="476425"/>
                </a:lnTo>
                <a:lnTo>
                  <a:pt x="206940" y="507717"/>
                </a:lnTo>
                <a:lnTo>
                  <a:pt x="242676" y="536463"/>
                </a:lnTo>
                <a:lnTo>
                  <a:pt x="280583" y="562515"/>
                </a:lnTo>
                <a:lnTo>
                  <a:pt x="320511" y="585726"/>
                </a:lnTo>
                <a:lnTo>
                  <a:pt x="362309" y="605947"/>
                </a:lnTo>
                <a:lnTo>
                  <a:pt x="405828" y="623031"/>
                </a:lnTo>
                <a:lnTo>
                  <a:pt x="450918" y="636828"/>
                </a:lnTo>
                <a:lnTo>
                  <a:pt x="497429" y="647192"/>
                </a:lnTo>
                <a:lnTo>
                  <a:pt x="545211" y="653973"/>
                </a:lnTo>
                <a:lnTo>
                  <a:pt x="545211" y="0"/>
                </a:lnTo>
                <a:lnTo>
                  <a:pt x="2730" y="0"/>
                </a:lnTo>
                <a:close/>
              </a:path>
            </a:pathLst>
          </a:custGeom>
          <a:ln w="12700">
            <a:solidFill>
              <a:srgbClr val="11111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39774" y="232536"/>
            <a:ext cx="10312450" cy="543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82382" y="1305655"/>
            <a:ext cx="9227235" cy="2383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1D242C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5459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78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39.png"/><Relationship Id="rId2" Type="http://schemas.openxmlformats.org/officeDocument/2006/relationships/image" Target="../media/image8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6.png"/><Relationship Id="rId5" Type="http://schemas.openxmlformats.org/officeDocument/2006/relationships/image" Target="../media/image11.png"/><Relationship Id="rId15" Type="http://schemas.openxmlformats.org/officeDocument/2006/relationships/image" Target="../media/image45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89.png"/><Relationship Id="rId18" Type="http://schemas.openxmlformats.org/officeDocument/2006/relationships/image" Target="../media/image94.png"/><Relationship Id="rId26" Type="http://schemas.openxmlformats.org/officeDocument/2006/relationships/image" Target="../media/image60.png"/><Relationship Id="rId3" Type="http://schemas.openxmlformats.org/officeDocument/2006/relationships/image" Target="../media/image9.png"/><Relationship Id="rId21" Type="http://schemas.openxmlformats.org/officeDocument/2006/relationships/image" Target="../media/image44.png"/><Relationship Id="rId7" Type="http://schemas.openxmlformats.org/officeDocument/2006/relationships/image" Target="../media/image1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5" Type="http://schemas.openxmlformats.org/officeDocument/2006/relationships/image" Target="../media/image98.png"/><Relationship Id="rId2" Type="http://schemas.openxmlformats.org/officeDocument/2006/relationships/image" Target="../media/image8.png"/><Relationship Id="rId16" Type="http://schemas.openxmlformats.org/officeDocument/2006/relationships/image" Target="../media/image92.png"/><Relationship Id="rId20" Type="http://schemas.openxmlformats.org/officeDocument/2006/relationships/image" Target="../media/image40.png"/><Relationship Id="rId29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87.png"/><Relationship Id="rId24" Type="http://schemas.openxmlformats.org/officeDocument/2006/relationships/image" Target="../media/image97.png"/><Relationship Id="rId5" Type="http://schemas.openxmlformats.org/officeDocument/2006/relationships/image" Target="../media/image11.png"/><Relationship Id="rId15" Type="http://schemas.openxmlformats.org/officeDocument/2006/relationships/image" Target="../media/image91.png"/><Relationship Id="rId23" Type="http://schemas.openxmlformats.org/officeDocument/2006/relationships/image" Target="../media/image96.png"/><Relationship Id="rId28" Type="http://schemas.openxmlformats.org/officeDocument/2006/relationships/image" Target="../media/image100.png"/><Relationship Id="rId10" Type="http://schemas.openxmlformats.org/officeDocument/2006/relationships/image" Target="../media/image16.png"/><Relationship Id="rId19" Type="http://schemas.openxmlformats.org/officeDocument/2006/relationships/image" Target="../media/image39.png"/><Relationship Id="rId31" Type="http://schemas.openxmlformats.org/officeDocument/2006/relationships/image" Target="../media/image10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90.png"/><Relationship Id="rId22" Type="http://schemas.openxmlformats.org/officeDocument/2006/relationships/image" Target="../media/image95.png"/><Relationship Id="rId27" Type="http://schemas.openxmlformats.org/officeDocument/2006/relationships/image" Target="../media/image99.png"/><Relationship Id="rId30" Type="http://schemas.openxmlformats.org/officeDocument/2006/relationships/image" Target="../media/image10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0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9.png"/><Relationship Id="rId5" Type="http://schemas.openxmlformats.org/officeDocument/2006/relationships/image" Target="../media/image11.png"/><Relationship Id="rId15" Type="http://schemas.openxmlformats.org/officeDocument/2006/relationships/image" Target="../media/image6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0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40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12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06.png"/><Relationship Id="rId5" Type="http://schemas.openxmlformats.org/officeDocument/2006/relationships/image" Target="../media/image11.png"/><Relationship Id="rId15" Type="http://schemas.openxmlformats.org/officeDocument/2006/relationships/image" Target="../media/image107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" Type="http://schemas.openxmlformats.org/officeDocument/2006/relationships/image" Target="../media/image8.png"/><Relationship Id="rId16" Type="http://schemas.openxmlformats.org/officeDocument/2006/relationships/image" Target="../media/image113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08.png"/><Relationship Id="rId5" Type="http://schemas.openxmlformats.org/officeDocument/2006/relationships/image" Target="../media/image11.png"/><Relationship Id="rId15" Type="http://schemas.openxmlformats.org/officeDocument/2006/relationships/image" Target="../media/image112.png"/><Relationship Id="rId10" Type="http://schemas.openxmlformats.org/officeDocument/2006/relationships/image" Target="../media/image16.png"/><Relationship Id="rId19" Type="http://schemas.openxmlformats.org/officeDocument/2006/relationships/image" Target="../media/image1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1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05.png"/><Relationship Id="rId5" Type="http://schemas.openxmlformats.org/officeDocument/2006/relationships/image" Target="../media/image11.png"/><Relationship Id="rId15" Type="http://schemas.openxmlformats.org/officeDocument/2006/relationships/image" Target="../media/image1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24.jp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2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2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1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40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39.png"/><Relationship Id="rId17" Type="http://schemas.openxmlformats.org/officeDocument/2006/relationships/image" Target="../media/image131.png"/><Relationship Id="rId2" Type="http://schemas.openxmlformats.org/officeDocument/2006/relationships/image" Target="../media/image125.png"/><Relationship Id="rId16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27.png"/><Relationship Id="rId5" Type="http://schemas.openxmlformats.org/officeDocument/2006/relationships/image" Target="../media/image11.png"/><Relationship Id="rId15" Type="http://schemas.openxmlformats.org/officeDocument/2006/relationships/image" Target="../media/image129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26.png"/><Relationship Id="rId14" Type="http://schemas.openxmlformats.org/officeDocument/2006/relationships/image" Target="../media/image1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09.png"/><Relationship Id="rId18" Type="http://schemas.openxmlformats.org/officeDocument/2006/relationships/image" Target="../media/image137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12" Type="http://schemas.openxmlformats.org/officeDocument/2006/relationships/image" Target="../media/image108.png"/><Relationship Id="rId17" Type="http://schemas.openxmlformats.org/officeDocument/2006/relationships/image" Target="../media/image136.png"/><Relationship Id="rId2" Type="http://schemas.openxmlformats.org/officeDocument/2006/relationships/image" Target="../media/image125.png"/><Relationship Id="rId16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32.png"/><Relationship Id="rId5" Type="http://schemas.openxmlformats.org/officeDocument/2006/relationships/image" Target="../media/image11.png"/><Relationship Id="rId15" Type="http://schemas.openxmlformats.org/officeDocument/2006/relationships/image" Target="../media/image134.png"/><Relationship Id="rId10" Type="http://schemas.openxmlformats.org/officeDocument/2006/relationships/image" Target="../media/image16.png"/><Relationship Id="rId19" Type="http://schemas.openxmlformats.org/officeDocument/2006/relationships/image" Target="../media/image138.png"/><Relationship Id="rId4" Type="http://schemas.openxmlformats.org/officeDocument/2006/relationships/image" Target="../media/image10.png"/><Relationship Id="rId9" Type="http://schemas.openxmlformats.org/officeDocument/2006/relationships/image" Target="../media/image126.png"/><Relationship Id="rId14" Type="http://schemas.openxmlformats.org/officeDocument/2006/relationships/image" Target="../media/image1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41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12" Type="http://schemas.openxmlformats.org/officeDocument/2006/relationships/image" Target="../media/image140.png"/><Relationship Id="rId2" Type="http://schemas.openxmlformats.org/officeDocument/2006/relationships/image" Target="../media/image125.png"/><Relationship Id="rId16" Type="http://schemas.openxmlformats.org/officeDocument/2006/relationships/image" Target="../media/image1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39.png"/><Relationship Id="rId5" Type="http://schemas.openxmlformats.org/officeDocument/2006/relationships/image" Target="../media/image11.png"/><Relationship Id="rId15" Type="http://schemas.openxmlformats.org/officeDocument/2006/relationships/image" Target="../media/image40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26.png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44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43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43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44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4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5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6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38.png"/><Relationship Id="rId17" Type="http://schemas.openxmlformats.org/officeDocument/2006/relationships/image" Target="../media/image43.jpg"/><Relationship Id="rId2" Type="http://schemas.openxmlformats.org/officeDocument/2006/relationships/image" Target="../media/image8.png"/><Relationship Id="rId16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7.png"/><Relationship Id="rId5" Type="http://schemas.openxmlformats.org/officeDocument/2006/relationships/image" Target="../media/image11.png"/><Relationship Id="rId15" Type="http://schemas.openxmlformats.org/officeDocument/2006/relationships/image" Target="../media/image4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" Type="http://schemas.openxmlformats.org/officeDocument/2006/relationships/image" Target="../media/image9.png"/><Relationship Id="rId21" Type="http://schemas.openxmlformats.org/officeDocument/2006/relationships/image" Target="../media/image52.png"/><Relationship Id="rId7" Type="http://schemas.openxmlformats.org/officeDocument/2006/relationships/image" Target="../media/image13.png"/><Relationship Id="rId12" Type="http://schemas.openxmlformats.org/officeDocument/2006/relationships/image" Target="../media/image40.png"/><Relationship Id="rId17" Type="http://schemas.openxmlformats.org/officeDocument/2006/relationships/image" Target="../media/image48.png"/><Relationship Id="rId25" Type="http://schemas.openxmlformats.org/officeDocument/2006/relationships/image" Target="../media/image56.png"/><Relationship Id="rId2" Type="http://schemas.openxmlformats.org/officeDocument/2006/relationships/image" Target="../media/image8.pn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29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9.png"/><Relationship Id="rId24" Type="http://schemas.openxmlformats.org/officeDocument/2006/relationships/image" Target="../media/image55.png"/><Relationship Id="rId5" Type="http://schemas.openxmlformats.org/officeDocument/2006/relationships/image" Target="../media/image11.png"/><Relationship Id="rId15" Type="http://schemas.openxmlformats.org/officeDocument/2006/relationships/image" Target="../media/image46.png"/><Relationship Id="rId23" Type="http://schemas.openxmlformats.org/officeDocument/2006/relationships/image" Target="../media/image54.png"/><Relationship Id="rId28" Type="http://schemas.openxmlformats.org/officeDocument/2006/relationships/image" Target="../media/image59.png"/><Relationship Id="rId10" Type="http://schemas.openxmlformats.org/officeDocument/2006/relationships/image" Target="../media/image16.png"/><Relationship Id="rId19" Type="http://schemas.openxmlformats.org/officeDocument/2006/relationships/image" Target="../media/image50.png"/><Relationship Id="rId31" Type="http://schemas.openxmlformats.org/officeDocument/2006/relationships/image" Target="../media/image62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Relationship Id="rId30" Type="http://schemas.openxmlformats.org/officeDocument/2006/relationships/image" Target="../media/image6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63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34.png"/><Relationship Id="rId21" Type="http://schemas.openxmlformats.org/officeDocument/2006/relationships/image" Target="../media/image70.png"/><Relationship Id="rId7" Type="http://schemas.openxmlformats.org/officeDocument/2006/relationships/image" Target="../media/image13.png"/><Relationship Id="rId12" Type="http://schemas.openxmlformats.org/officeDocument/2006/relationships/image" Target="../media/image40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image" Target="../media/image8.pn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39.png"/><Relationship Id="rId24" Type="http://schemas.openxmlformats.org/officeDocument/2006/relationships/image" Target="../media/image73.png"/><Relationship Id="rId5" Type="http://schemas.openxmlformats.org/officeDocument/2006/relationships/image" Target="../media/image11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10" Type="http://schemas.openxmlformats.org/officeDocument/2006/relationships/image" Target="../media/image16.png"/><Relationship Id="rId19" Type="http://schemas.openxmlformats.org/officeDocument/2006/relationships/image" Target="../media/image68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45.png"/><Relationship Id="rId22" Type="http://schemas.openxmlformats.org/officeDocument/2006/relationships/image" Target="../media/image7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39.png"/><Relationship Id="rId18" Type="http://schemas.openxmlformats.org/officeDocument/2006/relationships/image" Target="../media/image81.png"/><Relationship Id="rId3" Type="http://schemas.openxmlformats.org/officeDocument/2006/relationships/image" Target="../media/image34.png"/><Relationship Id="rId21" Type="http://schemas.openxmlformats.org/officeDocument/2006/relationships/image" Target="../media/image84.png"/><Relationship Id="rId7" Type="http://schemas.openxmlformats.org/officeDocument/2006/relationships/image" Target="../media/image13.png"/><Relationship Id="rId12" Type="http://schemas.openxmlformats.org/officeDocument/2006/relationships/image" Target="../media/image77.png"/><Relationship Id="rId17" Type="http://schemas.openxmlformats.org/officeDocument/2006/relationships/image" Target="../media/image80.png"/><Relationship Id="rId2" Type="http://schemas.openxmlformats.org/officeDocument/2006/relationships/image" Target="../media/image8.png"/><Relationship Id="rId16" Type="http://schemas.openxmlformats.org/officeDocument/2006/relationships/image" Target="../media/image45.png"/><Relationship Id="rId20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76.png"/><Relationship Id="rId5" Type="http://schemas.openxmlformats.org/officeDocument/2006/relationships/image" Target="../media/image11.png"/><Relationship Id="rId15" Type="http://schemas.openxmlformats.org/officeDocument/2006/relationships/image" Target="../media/image79.png"/><Relationship Id="rId10" Type="http://schemas.openxmlformats.org/officeDocument/2006/relationships/image" Target="../media/image16.png"/><Relationship Id="rId19" Type="http://schemas.openxmlformats.org/officeDocument/2006/relationships/image" Target="../media/image82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78.png"/><Relationship Id="rId22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974615" y="63949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13E37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5" y="63949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3" y="6435196"/>
              <a:ext cx="270797" cy="270797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40" name="object 8"/>
          <p:cNvSpPr txBox="1">
            <a:spLocks noGrp="1"/>
          </p:cNvSpPr>
          <p:nvPr>
            <p:ph type="title"/>
          </p:nvPr>
        </p:nvSpPr>
        <p:spPr>
          <a:xfrm>
            <a:off x="513861" y="1253545"/>
            <a:ext cx="11525739" cy="140294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000" spc="-250" dirty="0">
                <a:ln>
                  <a:solidFill>
                    <a:sysClr val="windowText" lastClr="000000"/>
                  </a:solidFill>
                </a:ln>
                <a:solidFill>
                  <a:srgbClr val="F1ECDC"/>
                </a:solidFill>
                <a:effectLst>
                  <a:outerShdw dist="38100" dir="5400000" algn="t" rotWithShape="0">
                    <a:prstClr val="black">
                      <a:alpha val="34000"/>
                    </a:prstClr>
                  </a:outerShdw>
                </a:effectLst>
                <a:latin typeface="Grammarsaurus" pitchFamily="2" charset="0"/>
              </a:rPr>
              <a:t>Stone Age to Iron Age</a:t>
            </a:r>
            <a:endParaRPr sz="9000" spc="-250" dirty="0">
              <a:ln>
                <a:solidFill>
                  <a:sysClr val="windowText" lastClr="000000"/>
                </a:solidFill>
              </a:ln>
              <a:effectLst>
                <a:outerShdw dist="38100" dir="5400000" algn="t" rotWithShape="0">
                  <a:prstClr val="black">
                    <a:alpha val="34000"/>
                  </a:prstClr>
                </a:outerShdw>
              </a:effectLst>
              <a:latin typeface="Grammarsaurus" pitchFamily="2" charset="0"/>
            </a:endParaRPr>
          </a:p>
        </p:txBody>
      </p:sp>
      <p:sp>
        <p:nvSpPr>
          <p:cNvPr id="8" name="object 40">
            <a:extLst>
              <a:ext uri="{FF2B5EF4-FFF2-40B4-BE49-F238E27FC236}">
                <a16:creationId xmlns:a16="http://schemas.microsoft.com/office/drawing/2014/main" id="{96AEC02A-2337-4D15-B7DC-767BA0E5E729}"/>
              </a:ext>
            </a:extLst>
          </p:cNvPr>
          <p:cNvSpPr txBox="1"/>
          <p:nvPr/>
        </p:nvSpPr>
        <p:spPr>
          <a:xfrm>
            <a:off x="3276600" y="2689529"/>
            <a:ext cx="5804480" cy="20747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5080" algn="ctr">
              <a:lnSpc>
                <a:spcPct val="1188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How did daily life change in Britain from the Stone Age to the Iron Age?</a:t>
            </a:r>
            <a:endParaRPr lang="en-US" sz="2400" dirty="0">
              <a:latin typeface="Grammarsaurus" pitchFamily="2" charset="0"/>
              <a:cs typeface="Arial"/>
            </a:endParaRPr>
          </a:p>
          <a:p>
            <a:pPr marL="184150" marR="5080" algn="ctr">
              <a:lnSpc>
                <a:spcPct val="118800"/>
              </a:lnSpc>
              <a:spcBef>
                <a:spcPts val="100"/>
              </a:spcBef>
            </a:pPr>
            <a:endParaRPr lang="en-PK" sz="2400" b="1" dirty="0">
              <a:solidFill>
                <a:srgbClr val="FFFCF8"/>
              </a:solidFill>
              <a:latin typeface="Grammarsaurus" pitchFamily="2" charset="0"/>
              <a:cs typeface="Arial"/>
            </a:endParaRPr>
          </a:p>
          <a:p>
            <a:pPr marL="184150" marR="5080" algn="ctr">
              <a:lnSpc>
                <a:spcPct val="118800"/>
              </a:lnSpc>
              <a:spcBef>
                <a:spcPts val="100"/>
              </a:spcBef>
            </a:pPr>
            <a:r>
              <a:rPr sz="20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Lesson 4: </a:t>
            </a:r>
            <a:r>
              <a:rPr sz="2000" dirty="0">
                <a:solidFill>
                  <a:srgbClr val="FFFCF8"/>
                </a:solidFill>
                <a:latin typeface="Grammarsaurus" pitchFamily="2" charset="0"/>
                <a:cs typeface="Arial MT"/>
              </a:rPr>
              <a:t>How did the search for food change in the Neolithic?</a:t>
            </a:r>
            <a:endParaRPr sz="20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62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212914" y="0"/>
              <a:ext cx="979084" cy="1010438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0501707" y="479234"/>
            <a:ext cx="592455" cy="534035"/>
            <a:chOff x="10501707" y="479234"/>
            <a:chExt cx="592455" cy="534035"/>
          </a:xfrm>
        </p:grpSpPr>
        <p:sp>
          <p:nvSpPr>
            <p:cNvPr id="20" name="object 20"/>
            <p:cNvSpPr/>
            <p:nvPr/>
          </p:nvSpPr>
          <p:spPr>
            <a:xfrm>
              <a:off x="10501707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686215" y="766234"/>
              <a:ext cx="100685" cy="10520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812650" y="639806"/>
              <a:ext cx="100685" cy="10520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637580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0525397" y="1017463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01223" y="180988"/>
            <a:ext cx="3014345" cy="755650"/>
          </a:xfrm>
          <a:custGeom>
            <a:avLst/>
            <a:gdLst/>
            <a:ahLst/>
            <a:cxnLst/>
            <a:rect l="l" t="t" r="r" b="b"/>
            <a:pathLst>
              <a:path w="3014345" h="755650">
                <a:moveTo>
                  <a:pt x="2999422" y="0"/>
                </a:moveTo>
                <a:lnTo>
                  <a:pt x="14693" y="0"/>
                </a:lnTo>
                <a:lnTo>
                  <a:pt x="8979" y="3498"/>
                </a:lnTo>
                <a:lnTo>
                  <a:pt x="4308" y="13033"/>
                </a:lnTo>
                <a:lnTo>
                  <a:pt x="1156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56" y="727977"/>
                </a:lnTo>
                <a:lnTo>
                  <a:pt x="4308" y="742108"/>
                </a:lnTo>
                <a:lnTo>
                  <a:pt x="8979" y="751643"/>
                </a:lnTo>
                <a:lnTo>
                  <a:pt x="14693" y="755142"/>
                </a:lnTo>
                <a:lnTo>
                  <a:pt x="2999422" y="755142"/>
                </a:lnTo>
                <a:lnTo>
                  <a:pt x="3005138" y="751643"/>
                </a:lnTo>
                <a:lnTo>
                  <a:pt x="3009814" y="742108"/>
                </a:lnTo>
                <a:lnTo>
                  <a:pt x="3012970" y="727977"/>
                </a:lnTo>
                <a:lnTo>
                  <a:pt x="3014129" y="710692"/>
                </a:lnTo>
                <a:lnTo>
                  <a:pt x="3014129" y="44450"/>
                </a:lnTo>
                <a:lnTo>
                  <a:pt x="3012970" y="27164"/>
                </a:lnTo>
                <a:lnTo>
                  <a:pt x="3009814" y="13033"/>
                </a:lnTo>
                <a:lnTo>
                  <a:pt x="3005138" y="3498"/>
                </a:lnTo>
                <a:lnTo>
                  <a:pt x="2999422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257681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17719" y="5792452"/>
            <a:ext cx="5664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Flint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298554" y="3580205"/>
            <a:ext cx="6748780" cy="2417585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R="1151255" algn="ctr">
              <a:lnSpc>
                <a:spcPct val="100000"/>
              </a:lnSpc>
              <a:spcBef>
                <a:spcPts val="740"/>
              </a:spcBef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In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both 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the Palaeolithic and the Mesolithic, we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hunted 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and</a:t>
            </a:r>
            <a:endParaRPr sz="1600" dirty="0">
              <a:latin typeface="Grammarsaurus" pitchFamily="2" charset="0"/>
              <a:cs typeface="Arial MT"/>
            </a:endParaRPr>
          </a:p>
          <a:p>
            <a:pPr marR="1145540" algn="ctr">
              <a:lnSpc>
                <a:spcPct val="100000"/>
              </a:lnSpc>
              <a:spcBef>
                <a:spcPts val="640"/>
              </a:spcBef>
            </a:pP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gathered 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our own food.</a:t>
            </a:r>
            <a:endParaRPr sz="1600" dirty="0">
              <a:latin typeface="Grammarsaurus" pitchFamily="2" charset="0"/>
              <a:cs typeface="Arial MT"/>
            </a:endParaRPr>
          </a:p>
          <a:p>
            <a:pPr marR="1145540" algn="ctr">
              <a:lnSpc>
                <a:spcPct val="100000"/>
              </a:lnSpc>
              <a:spcBef>
                <a:spcPts val="640"/>
              </a:spcBef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We lived in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small communities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, helping each other to survive.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260985" marR="1407160" algn="ctr">
              <a:lnSpc>
                <a:spcPct val="129700"/>
              </a:lnSpc>
            </a:pP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Animal skins 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made great clothing for us, and we stayed warm by the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fire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1555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Fisher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514725" y="886777"/>
            <a:ext cx="10161270" cy="5971540"/>
            <a:chOff x="1514725" y="886777"/>
            <a:chExt cx="10161270" cy="5971540"/>
          </a:xfrm>
        </p:grpSpPr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919550" y="3633647"/>
              <a:ext cx="1756079" cy="322435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640273" y="886777"/>
              <a:ext cx="1214234" cy="1209535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590704" y="1917143"/>
              <a:ext cx="8974455" cy="0"/>
            </a:xfrm>
            <a:custGeom>
              <a:avLst/>
              <a:gdLst/>
              <a:ahLst/>
              <a:cxnLst/>
              <a:rect l="l" t="t" r="r" b="b"/>
              <a:pathLst>
                <a:path w="8974455">
                  <a:moveTo>
                    <a:pt x="0" y="0"/>
                  </a:moveTo>
                  <a:lnTo>
                    <a:pt x="8973870" y="0"/>
                  </a:lnTo>
                </a:path>
              </a:pathLst>
            </a:custGeom>
            <a:ln w="12725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514716" y="1870011"/>
              <a:ext cx="9126220" cy="94615"/>
            </a:xfrm>
            <a:custGeom>
              <a:avLst/>
              <a:gdLst/>
              <a:ahLst/>
              <a:cxnLst/>
              <a:rect l="l" t="t" r="r" b="b"/>
              <a:pathLst>
                <a:path w="9126220" h="94614">
                  <a:moveTo>
                    <a:pt x="111734" y="0"/>
                  </a:moveTo>
                  <a:lnTo>
                    <a:pt x="0" y="47142"/>
                  </a:lnTo>
                  <a:lnTo>
                    <a:pt x="111734" y="94272"/>
                  </a:lnTo>
                  <a:lnTo>
                    <a:pt x="91706" y="47142"/>
                  </a:lnTo>
                  <a:lnTo>
                    <a:pt x="111734" y="0"/>
                  </a:lnTo>
                  <a:close/>
                </a:path>
                <a:path w="9126220" h="94614">
                  <a:moveTo>
                    <a:pt x="9125852" y="47142"/>
                  </a:moveTo>
                  <a:lnTo>
                    <a:pt x="9014117" y="0"/>
                  </a:lnTo>
                  <a:lnTo>
                    <a:pt x="9034132" y="47142"/>
                  </a:lnTo>
                  <a:lnTo>
                    <a:pt x="9014117" y="94272"/>
                  </a:lnTo>
                  <a:lnTo>
                    <a:pt x="9125852" y="47142"/>
                  </a:lnTo>
                  <a:close/>
                </a:path>
              </a:pathLst>
            </a:custGeom>
            <a:solidFill>
              <a:srgbClr val="1A283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111909" y="1760642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0"/>
                  </a:moveTo>
                  <a:lnTo>
                    <a:pt x="22859" y="0"/>
                  </a:lnTo>
                  <a:lnTo>
                    <a:pt x="13962" y="1796"/>
                  </a:lnTo>
                  <a:lnTo>
                    <a:pt x="6696" y="6696"/>
                  </a:lnTo>
                  <a:lnTo>
                    <a:pt x="1796" y="13962"/>
                  </a:lnTo>
                  <a:lnTo>
                    <a:pt x="0" y="22859"/>
                  </a:lnTo>
                  <a:lnTo>
                    <a:pt x="0" y="284365"/>
                  </a:lnTo>
                  <a:lnTo>
                    <a:pt x="1796" y="293263"/>
                  </a:lnTo>
                  <a:lnTo>
                    <a:pt x="6696" y="300529"/>
                  </a:lnTo>
                  <a:lnTo>
                    <a:pt x="13962" y="305429"/>
                  </a:lnTo>
                  <a:lnTo>
                    <a:pt x="22859" y="307225"/>
                  </a:lnTo>
                  <a:lnTo>
                    <a:pt x="2248103" y="307225"/>
                  </a:lnTo>
                  <a:lnTo>
                    <a:pt x="2257002" y="305429"/>
                  </a:lnTo>
                  <a:lnTo>
                    <a:pt x="2264273" y="300529"/>
                  </a:lnTo>
                  <a:lnTo>
                    <a:pt x="2269177" y="293263"/>
                  </a:lnTo>
                  <a:lnTo>
                    <a:pt x="2270975" y="284365"/>
                  </a:lnTo>
                  <a:lnTo>
                    <a:pt x="2270975" y="22859"/>
                  </a:lnTo>
                  <a:lnTo>
                    <a:pt x="2269177" y="13962"/>
                  </a:lnTo>
                  <a:lnTo>
                    <a:pt x="2264273" y="6696"/>
                  </a:lnTo>
                  <a:lnTo>
                    <a:pt x="2257002" y="1796"/>
                  </a:lnTo>
                  <a:lnTo>
                    <a:pt x="2248103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111909" y="1760642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307225"/>
                  </a:moveTo>
                  <a:lnTo>
                    <a:pt x="22859" y="307225"/>
                  </a:lnTo>
                  <a:lnTo>
                    <a:pt x="13962" y="305429"/>
                  </a:lnTo>
                  <a:lnTo>
                    <a:pt x="6696" y="300529"/>
                  </a:lnTo>
                  <a:lnTo>
                    <a:pt x="1796" y="293263"/>
                  </a:lnTo>
                  <a:lnTo>
                    <a:pt x="0" y="284365"/>
                  </a:lnTo>
                  <a:lnTo>
                    <a:pt x="0" y="22859"/>
                  </a:lnTo>
                  <a:lnTo>
                    <a:pt x="1796" y="13962"/>
                  </a:lnTo>
                  <a:lnTo>
                    <a:pt x="6696" y="6696"/>
                  </a:lnTo>
                  <a:lnTo>
                    <a:pt x="13962" y="1796"/>
                  </a:lnTo>
                  <a:lnTo>
                    <a:pt x="22859" y="0"/>
                  </a:lnTo>
                  <a:lnTo>
                    <a:pt x="2248103" y="0"/>
                  </a:lnTo>
                  <a:lnTo>
                    <a:pt x="2257002" y="1796"/>
                  </a:lnTo>
                  <a:lnTo>
                    <a:pt x="2264273" y="6696"/>
                  </a:lnTo>
                  <a:lnTo>
                    <a:pt x="2269177" y="13962"/>
                  </a:lnTo>
                  <a:lnTo>
                    <a:pt x="2270975" y="22859"/>
                  </a:lnTo>
                  <a:lnTo>
                    <a:pt x="2270975" y="284365"/>
                  </a:lnTo>
                  <a:lnTo>
                    <a:pt x="2269177" y="293263"/>
                  </a:lnTo>
                  <a:lnTo>
                    <a:pt x="2264273" y="300529"/>
                  </a:lnTo>
                  <a:lnTo>
                    <a:pt x="2257002" y="305429"/>
                  </a:lnTo>
                  <a:lnTo>
                    <a:pt x="2248103" y="307225"/>
                  </a:lnTo>
                  <a:close/>
                </a:path>
              </a:pathLst>
            </a:custGeom>
            <a:ln w="21386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308317" y="2641456"/>
            <a:ext cx="95758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587490" algn="l"/>
                <a:tab pos="9101455" algn="l"/>
              </a:tabLst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900,000 BCE	10,000 BCE	4,000 BCE</a:t>
            </a:r>
            <a:endParaRPr sz="700">
              <a:latin typeface="Grammarsaurus" pitchFamily="2" charset="0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522144" y="1776247"/>
            <a:ext cx="1376680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sz="1200" dirty="0">
                <a:solidFill>
                  <a:srgbClr val="F2F2F2"/>
                </a:solidFill>
                <a:latin typeface="Grammarsaurus" pitchFamily="2" charset="0"/>
                <a:cs typeface="Arial MT"/>
              </a:rPr>
              <a:t>Hunter-gatherer life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514728" y="2150173"/>
            <a:ext cx="6640195" cy="464871"/>
          </a:xfrm>
          <a:prstGeom prst="rect">
            <a:avLst/>
          </a:prstGeom>
          <a:solidFill>
            <a:srgbClr val="949494"/>
          </a:solidFill>
          <a:ln w="12738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 err="1">
                <a:solidFill>
                  <a:srgbClr val="1A283D"/>
                </a:solidFill>
                <a:latin typeface="Grammarsaurus" pitchFamily="2" charset="0"/>
                <a:cs typeface="Arial MT"/>
              </a:rPr>
              <a:t>Palaeolithic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154841" y="2150173"/>
            <a:ext cx="2486025" cy="464871"/>
          </a:xfrm>
          <a:prstGeom prst="rect">
            <a:avLst/>
          </a:prstGeom>
          <a:solidFill>
            <a:srgbClr val="9EC0BA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Mesolithic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767274" y="171463"/>
            <a:ext cx="4539615" cy="6686550"/>
            <a:chOff x="767274" y="171463"/>
            <a:chExt cx="4539615" cy="6686550"/>
          </a:xfrm>
        </p:grpSpPr>
        <p:pic>
          <p:nvPicPr>
            <p:cNvPr id="42" name="object 4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7274" y="3470027"/>
              <a:ext cx="1547182" cy="3387972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658431" y="177813"/>
              <a:ext cx="1642110" cy="758825"/>
            </a:xfrm>
            <a:custGeom>
              <a:avLst/>
              <a:gdLst/>
              <a:ahLst/>
              <a:cxnLst/>
              <a:rect l="l" t="t" r="r" b="b"/>
              <a:pathLst>
                <a:path w="1642110" h="758825">
                  <a:moveTo>
                    <a:pt x="1589786" y="0"/>
                  </a:moveTo>
                  <a:lnTo>
                    <a:pt x="51917" y="0"/>
                  </a:lnTo>
                  <a:lnTo>
                    <a:pt x="31707" y="4077"/>
                  </a:lnTo>
                  <a:lnTo>
                    <a:pt x="15205" y="15198"/>
                  </a:lnTo>
                  <a:lnTo>
                    <a:pt x="4079" y="31696"/>
                  </a:lnTo>
                  <a:lnTo>
                    <a:pt x="0" y="51904"/>
                  </a:lnTo>
                  <a:lnTo>
                    <a:pt x="0" y="706653"/>
                  </a:lnTo>
                  <a:lnTo>
                    <a:pt x="4079" y="726856"/>
                  </a:lnTo>
                  <a:lnTo>
                    <a:pt x="15205" y="743354"/>
                  </a:lnTo>
                  <a:lnTo>
                    <a:pt x="31707" y="754479"/>
                  </a:lnTo>
                  <a:lnTo>
                    <a:pt x="51917" y="758558"/>
                  </a:lnTo>
                  <a:lnTo>
                    <a:pt x="1589786" y="758558"/>
                  </a:lnTo>
                  <a:lnTo>
                    <a:pt x="1609996" y="754479"/>
                  </a:lnTo>
                  <a:lnTo>
                    <a:pt x="1626498" y="743354"/>
                  </a:lnTo>
                  <a:lnTo>
                    <a:pt x="1637624" y="726856"/>
                  </a:lnTo>
                  <a:lnTo>
                    <a:pt x="1641703" y="706653"/>
                  </a:lnTo>
                  <a:lnTo>
                    <a:pt x="1641703" y="51904"/>
                  </a:lnTo>
                  <a:lnTo>
                    <a:pt x="1637624" y="31696"/>
                  </a:lnTo>
                  <a:lnTo>
                    <a:pt x="1626498" y="15198"/>
                  </a:lnTo>
                  <a:lnTo>
                    <a:pt x="1609996" y="4077"/>
                  </a:lnTo>
                  <a:lnTo>
                    <a:pt x="1589786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3658431" y="177813"/>
              <a:ext cx="1642110" cy="758825"/>
            </a:xfrm>
            <a:custGeom>
              <a:avLst/>
              <a:gdLst/>
              <a:ahLst/>
              <a:cxnLst/>
              <a:rect l="l" t="t" r="r" b="b"/>
              <a:pathLst>
                <a:path w="1642110" h="758825">
                  <a:moveTo>
                    <a:pt x="1589786" y="758558"/>
                  </a:moveTo>
                  <a:lnTo>
                    <a:pt x="51917" y="758558"/>
                  </a:lnTo>
                  <a:lnTo>
                    <a:pt x="31707" y="754479"/>
                  </a:lnTo>
                  <a:lnTo>
                    <a:pt x="15205" y="743354"/>
                  </a:lnTo>
                  <a:lnTo>
                    <a:pt x="4079" y="726856"/>
                  </a:lnTo>
                  <a:lnTo>
                    <a:pt x="0" y="706653"/>
                  </a:lnTo>
                  <a:lnTo>
                    <a:pt x="0" y="51904"/>
                  </a:lnTo>
                  <a:lnTo>
                    <a:pt x="4079" y="31696"/>
                  </a:lnTo>
                  <a:lnTo>
                    <a:pt x="15205" y="15198"/>
                  </a:lnTo>
                  <a:lnTo>
                    <a:pt x="31707" y="4077"/>
                  </a:lnTo>
                  <a:lnTo>
                    <a:pt x="51917" y="0"/>
                  </a:lnTo>
                  <a:lnTo>
                    <a:pt x="1589786" y="0"/>
                  </a:lnTo>
                  <a:lnTo>
                    <a:pt x="1609996" y="4077"/>
                  </a:lnTo>
                  <a:lnTo>
                    <a:pt x="1626498" y="15198"/>
                  </a:lnTo>
                  <a:lnTo>
                    <a:pt x="1637624" y="31696"/>
                  </a:lnTo>
                  <a:lnTo>
                    <a:pt x="1641703" y="51904"/>
                  </a:lnTo>
                  <a:lnTo>
                    <a:pt x="1641703" y="706653"/>
                  </a:lnTo>
                  <a:lnTo>
                    <a:pt x="1637624" y="726856"/>
                  </a:lnTo>
                  <a:lnTo>
                    <a:pt x="1626498" y="743354"/>
                  </a:lnTo>
                  <a:lnTo>
                    <a:pt x="1609996" y="754479"/>
                  </a:lnTo>
                  <a:lnTo>
                    <a:pt x="1589786" y="758558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658339" y="352771"/>
            <a:ext cx="164220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33">
            <a:extLst>
              <a:ext uri="{FF2B5EF4-FFF2-40B4-BE49-F238E27FC236}">
                <a16:creationId xmlns:a16="http://schemas.microsoft.com/office/drawing/2014/main" id="{CF6C6A66-ED53-4FDE-B194-D0EBD8210A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1218" y="181230"/>
            <a:ext cx="3014345" cy="639919"/>
          </a:xfrm>
          <a:prstGeom prst="rect">
            <a:avLst/>
          </a:prstGeom>
          <a:ln w="2169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74638" indent="-265113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solidFill>
                  <a:srgbClr val="FFFCF8"/>
                </a:solidFill>
                <a:latin typeface="Grammarsaurus" pitchFamily="2" charset="0"/>
              </a:rPr>
              <a:t>Let’s discuss</a:t>
            </a:r>
          </a:p>
        </p:txBody>
      </p:sp>
      <p:sp>
        <p:nvSpPr>
          <p:cNvPr id="50" name="object 38">
            <a:extLst>
              <a:ext uri="{FF2B5EF4-FFF2-40B4-BE49-F238E27FC236}">
                <a16:creationId xmlns:a16="http://schemas.microsoft.com/office/drawing/2014/main" id="{CE9BFB6C-FCC9-66D8-F976-695095459382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62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6929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328606" y="4620286"/>
            <a:ext cx="1742439" cy="184150"/>
            <a:chOff x="1328606" y="4620286"/>
            <a:chExt cx="1742439" cy="184150"/>
          </a:xfrm>
        </p:grpSpPr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78985" y="4620286"/>
              <a:ext cx="184061" cy="18406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8606" y="4620286"/>
              <a:ext cx="184061" cy="18406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443539" y="4620286"/>
              <a:ext cx="184061" cy="18406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977502" y="4685626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80" h="53975">
                  <a:moveTo>
                    <a:pt x="93421" y="38900"/>
                  </a:moveTo>
                  <a:lnTo>
                    <a:pt x="89217" y="34709"/>
                  </a:lnTo>
                  <a:lnTo>
                    <a:pt x="4191" y="34709"/>
                  </a:lnTo>
                  <a:lnTo>
                    <a:pt x="0" y="38900"/>
                  </a:lnTo>
                  <a:lnTo>
                    <a:pt x="0" y="49199"/>
                  </a:lnTo>
                  <a:lnTo>
                    <a:pt x="4216" y="53390"/>
                  </a:lnTo>
                  <a:lnTo>
                    <a:pt x="37363" y="53390"/>
                  </a:lnTo>
                  <a:lnTo>
                    <a:pt x="89204" y="53390"/>
                  </a:lnTo>
                  <a:lnTo>
                    <a:pt x="93421" y="49199"/>
                  </a:lnTo>
                  <a:lnTo>
                    <a:pt x="93421" y="38900"/>
                  </a:lnTo>
                  <a:close/>
                </a:path>
                <a:path w="93980" h="53975">
                  <a:moveTo>
                    <a:pt x="93421" y="4203"/>
                  </a:moveTo>
                  <a:lnTo>
                    <a:pt x="89217" y="0"/>
                  </a:lnTo>
                  <a:lnTo>
                    <a:pt x="4191" y="0"/>
                  </a:lnTo>
                  <a:lnTo>
                    <a:pt x="0" y="4203"/>
                  </a:lnTo>
                  <a:lnTo>
                    <a:pt x="0" y="14490"/>
                  </a:lnTo>
                  <a:lnTo>
                    <a:pt x="4216" y="18681"/>
                  </a:lnTo>
                  <a:lnTo>
                    <a:pt x="37363" y="18681"/>
                  </a:lnTo>
                  <a:lnTo>
                    <a:pt x="89204" y="18681"/>
                  </a:lnTo>
                  <a:lnTo>
                    <a:pt x="93421" y="14490"/>
                  </a:lnTo>
                  <a:lnTo>
                    <a:pt x="93421" y="42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174240" y="4534754"/>
            <a:ext cx="1203325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palaeolithic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18585" y="4534754"/>
            <a:ext cx="728980" cy="4078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palae</a:t>
            </a:r>
            <a:endParaRPr sz="1600">
              <a:latin typeface="Grammarsaurus" pitchFamily="2" charset="0"/>
              <a:cs typeface="Arial"/>
            </a:endParaRPr>
          </a:p>
          <a:p>
            <a:pPr algn="ctr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“ancient or old”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542701" y="4534754"/>
            <a:ext cx="497840" cy="513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15240" algn="ctr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>
              <a:latin typeface="Grammarsaurus" pitchFamily="2" charset="0"/>
              <a:cs typeface="Arial"/>
            </a:endParaRPr>
          </a:p>
          <a:p>
            <a:pPr marL="12065" marR="5080" algn="ctr">
              <a:lnSpc>
                <a:spcPct val="76900"/>
              </a:lnSpc>
              <a:spcBef>
                <a:spcPts val="209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583215" y="4534754"/>
            <a:ext cx="807085" cy="4078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ts val="2070"/>
              </a:lnSpc>
              <a:spcBef>
                <a:spcPts val="90"/>
              </a:spcBef>
              <a:tabLst>
                <a:tab pos="450215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o	lith</a:t>
            </a:r>
            <a:endParaRPr sz="1600">
              <a:latin typeface="Grammarsaurus" pitchFamily="2" charset="0"/>
              <a:cs typeface="Arial"/>
            </a:endParaRPr>
          </a:p>
          <a:p>
            <a:pPr marL="472440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“stone”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26078" y="4790537"/>
            <a:ext cx="24002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*CVL</a:t>
            </a:r>
            <a:endParaRPr sz="800">
              <a:latin typeface="Grammarsaurus" pitchFamily="2" charset="0"/>
              <a:cs typeface="Arial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914975" y="4315698"/>
            <a:ext cx="1999614" cy="280035"/>
            <a:chOff x="914975" y="4315698"/>
            <a:chExt cx="1999614" cy="280035"/>
          </a:xfrm>
        </p:grpSpPr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72368" y="4315698"/>
              <a:ext cx="289116" cy="27114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914971" y="4325886"/>
              <a:ext cx="271145" cy="269875"/>
            </a:xfrm>
            <a:custGeom>
              <a:avLst/>
              <a:gdLst/>
              <a:ahLst/>
              <a:cxnLst/>
              <a:rect l="l" t="t" r="r" b="b"/>
              <a:pathLst>
                <a:path w="271144" h="269875">
                  <a:moveTo>
                    <a:pt x="133400" y="75107"/>
                  </a:moveTo>
                  <a:lnTo>
                    <a:pt x="126403" y="68110"/>
                  </a:lnTo>
                  <a:lnTo>
                    <a:pt x="102527" y="68110"/>
                  </a:lnTo>
                  <a:lnTo>
                    <a:pt x="99339" y="64922"/>
                  </a:lnTo>
                  <a:lnTo>
                    <a:pt x="99339" y="57099"/>
                  </a:lnTo>
                  <a:lnTo>
                    <a:pt x="102527" y="53911"/>
                  </a:lnTo>
                  <a:lnTo>
                    <a:pt x="125818" y="53911"/>
                  </a:lnTo>
                  <a:lnTo>
                    <a:pt x="127736" y="52006"/>
                  </a:lnTo>
                  <a:lnTo>
                    <a:pt x="127736" y="47307"/>
                  </a:lnTo>
                  <a:lnTo>
                    <a:pt x="125818" y="45402"/>
                  </a:lnTo>
                  <a:lnTo>
                    <a:pt x="97828" y="45402"/>
                  </a:lnTo>
                  <a:lnTo>
                    <a:pt x="90830" y="52400"/>
                  </a:lnTo>
                  <a:lnTo>
                    <a:pt x="90830" y="69621"/>
                  </a:lnTo>
                  <a:lnTo>
                    <a:pt x="97828" y="76619"/>
                  </a:lnTo>
                  <a:lnTo>
                    <a:pt x="106438" y="76619"/>
                  </a:lnTo>
                  <a:lnTo>
                    <a:pt x="121704" y="76619"/>
                  </a:lnTo>
                  <a:lnTo>
                    <a:pt x="124891" y="79794"/>
                  </a:lnTo>
                  <a:lnTo>
                    <a:pt x="124891" y="87630"/>
                  </a:lnTo>
                  <a:lnTo>
                    <a:pt x="121704" y="90817"/>
                  </a:lnTo>
                  <a:lnTo>
                    <a:pt x="98412" y="90817"/>
                  </a:lnTo>
                  <a:lnTo>
                    <a:pt x="96507" y="92722"/>
                  </a:lnTo>
                  <a:lnTo>
                    <a:pt x="96507" y="97421"/>
                  </a:lnTo>
                  <a:lnTo>
                    <a:pt x="98412" y="99326"/>
                  </a:lnTo>
                  <a:lnTo>
                    <a:pt x="126403" y="99326"/>
                  </a:lnTo>
                  <a:lnTo>
                    <a:pt x="133400" y="92316"/>
                  </a:lnTo>
                  <a:lnTo>
                    <a:pt x="133400" y="75107"/>
                  </a:lnTo>
                  <a:close/>
                </a:path>
                <a:path w="271144" h="269875">
                  <a:moveTo>
                    <a:pt x="270586" y="13690"/>
                  </a:moveTo>
                  <a:lnTo>
                    <a:pt x="267919" y="8509"/>
                  </a:lnTo>
                  <a:lnTo>
                    <a:pt x="265214" y="3238"/>
                  </a:lnTo>
                  <a:lnTo>
                    <a:pt x="261569" y="1028"/>
                  </a:lnTo>
                  <a:lnTo>
                    <a:pt x="261569" y="14770"/>
                  </a:lnTo>
                  <a:lnTo>
                    <a:pt x="261442" y="16471"/>
                  </a:lnTo>
                  <a:lnTo>
                    <a:pt x="261366" y="17526"/>
                  </a:lnTo>
                  <a:lnTo>
                    <a:pt x="215734" y="81407"/>
                  </a:lnTo>
                  <a:lnTo>
                    <a:pt x="215734" y="86042"/>
                  </a:lnTo>
                  <a:lnTo>
                    <a:pt x="261366" y="149923"/>
                  </a:lnTo>
                  <a:lnTo>
                    <a:pt x="261569" y="152679"/>
                  </a:lnTo>
                  <a:lnTo>
                    <a:pt x="259080" y="157492"/>
                  </a:lnTo>
                  <a:lnTo>
                    <a:pt x="256730" y="158940"/>
                  </a:lnTo>
                  <a:lnTo>
                    <a:pt x="51092" y="158940"/>
                  </a:lnTo>
                  <a:lnTo>
                    <a:pt x="51092" y="167449"/>
                  </a:lnTo>
                  <a:lnTo>
                    <a:pt x="51092" y="204343"/>
                  </a:lnTo>
                  <a:lnTo>
                    <a:pt x="26962" y="204343"/>
                  </a:lnTo>
                  <a:lnTo>
                    <a:pt x="19786" y="202882"/>
                  </a:lnTo>
                  <a:lnTo>
                    <a:pt x="13919" y="198932"/>
                  </a:lnTo>
                  <a:lnTo>
                    <a:pt x="9969" y="193065"/>
                  </a:lnTo>
                  <a:lnTo>
                    <a:pt x="8521" y="185902"/>
                  </a:lnTo>
                  <a:lnTo>
                    <a:pt x="9969" y="178727"/>
                  </a:lnTo>
                  <a:lnTo>
                    <a:pt x="13919" y="172859"/>
                  </a:lnTo>
                  <a:lnTo>
                    <a:pt x="19786" y="168897"/>
                  </a:lnTo>
                  <a:lnTo>
                    <a:pt x="26962" y="167449"/>
                  </a:lnTo>
                  <a:lnTo>
                    <a:pt x="51092" y="167449"/>
                  </a:lnTo>
                  <a:lnTo>
                    <a:pt x="51092" y="158940"/>
                  </a:lnTo>
                  <a:lnTo>
                    <a:pt x="19824" y="158940"/>
                  </a:lnTo>
                  <a:lnTo>
                    <a:pt x="13347" y="161721"/>
                  </a:lnTo>
                  <a:lnTo>
                    <a:pt x="8521" y="166255"/>
                  </a:lnTo>
                  <a:lnTo>
                    <a:pt x="8521" y="26962"/>
                  </a:lnTo>
                  <a:lnTo>
                    <a:pt x="26962" y="8509"/>
                  </a:lnTo>
                  <a:lnTo>
                    <a:pt x="256730" y="8509"/>
                  </a:lnTo>
                  <a:lnTo>
                    <a:pt x="259092" y="9956"/>
                  </a:lnTo>
                  <a:lnTo>
                    <a:pt x="261569" y="14770"/>
                  </a:lnTo>
                  <a:lnTo>
                    <a:pt x="261569" y="1028"/>
                  </a:lnTo>
                  <a:lnTo>
                    <a:pt x="259892" y="0"/>
                  </a:lnTo>
                  <a:lnTo>
                    <a:pt x="26962" y="0"/>
                  </a:lnTo>
                  <a:lnTo>
                    <a:pt x="16471" y="2120"/>
                  </a:lnTo>
                  <a:lnTo>
                    <a:pt x="7899" y="7899"/>
                  </a:lnTo>
                  <a:lnTo>
                    <a:pt x="2120" y="16471"/>
                  </a:lnTo>
                  <a:lnTo>
                    <a:pt x="0" y="26962"/>
                  </a:lnTo>
                  <a:lnTo>
                    <a:pt x="0" y="185902"/>
                  </a:lnTo>
                  <a:lnTo>
                    <a:pt x="2120" y="196380"/>
                  </a:lnTo>
                  <a:lnTo>
                    <a:pt x="7899" y="204952"/>
                  </a:lnTo>
                  <a:lnTo>
                    <a:pt x="16471" y="210743"/>
                  </a:lnTo>
                  <a:lnTo>
                    <a:pt x="26962" y="212864"/>
                  </a:lnTo>
                  <a:lnTo>
                    <a:pt x="51092" y="212864"/>
                  </a:lnTo>
                  <a:lnTo>
                    <a:pt x="51092" y="261112"/>
                  </a:lnTo>
                  <a:lnTo>
                    <a:pt x="18935" y="261112"/>
                  </a:lnTo>
                  <a:lnTo>
                    <a:pt x="17030" y="263029"/>
                  </a:lnTo>
                  <a:lnTo>
                    <a:pt x="17030" y="267728"/>
                  </a:lnTo>
                  <a:lnTo>
                    <a:pt x="18935" y="269633"/>
                  </a:lnTo>
                  <a:lnTo>
                    <a:pt x="91770" y="269633"/>
                  </a:lnTo>
                  <a:lnTo>
                    <a:pt x="93662" y="267728"/>
                  </a:lnTo>
                  <a:lnTo>
                    <a:pt x="93662" y="263029"/>
                  </a:lnTo>
                  <a:lnTo>
                    <a:pt x="91770" y="261112"/>
                  </a:lnTo>
                  <a:lnTo>
                    <a:pt x="59601" y="261112"/>
                  </a:lnTo>
                  <a:lnTo>
                    <a:pt x="59601" y="204343"/>
                  </a:lnTo>
                  <a:lnTo>
                    <a:pt x="59601" y="167449"/>
                  </a:lnTo>
                  <a:lnTo>
                    <a:pt x="259892" y="167449"/>
                  </a:lnTo>
                  <a:lnTo>
                    <a:pt x="261848" y="166255"/>
                  </a:lnTo>
                  <a:lnTo>
                    <a:pt x="265214" y="164211"/>
                  </a:lnTo>
                  <a:lnTo>
                    <a:pt x="270586" y="153771"/>
                  </a:lnTo>
                  <a:lnTo>
                    <a:pt x="270129" y="147548"/>
                  </a:lnTo>
                  <a:lnTo>
                    <a:pt x="224777" y="84061"/>
                  </a:lnTo>
                  <a:lnTo>
                    <a:pt x="224777" y="83388"/>
                  </a:lnTo>
                  <a:lnTo>
                    <a:pt x="270129" y="19900"/>
                  </a:lnTo>
                  <a:lnTo>
                    <a:pt x="270306" y="17526"/>
                  </a:lnTo>
                  <a:lnTo>
                    <a:pt x="270383" y="16471"/>
                  </a:lnTo>
                  <a:lnTo>
                    <a:pt x="270510" y="14770"/>
                  </a:lnTo>
                  <a:lnTo>
                    <a:pt x="270586" y="136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59836" y="4370923"/>
              <a:ext cx="145874" cy="7698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645528" y="4321811"/>
              <a:ext cx="269039" cy="235181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2738462" y="1236817"/>
            <a:ext cx="6715759" cy="66428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9525" marR="5080" indent="1588" algn="ctr">
              <a:lnSpc>
                <a:spcPts val="2400"/>
              </a:lnSpc>
              <a:spcBef>
                <a:spcPts val="380"/>
              </a:spcBef>
            </a:pP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Today, we will be looking at how life continued to be the same and how it changed for people in the </a:t>
            </a: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Neolithic age</a:t>
            </a: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4896967" y="1793735"/>
            <a:ext cx="6830695" cy="5064760"/>
            <a:chOff x="4896967" y="1793735"/>
            <a:chExt cx="6830695" cy="5064760"/>
          </a:xfrm>
        </p:grpSpPr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327863" y="5184171"/>
              <a:ext cx="1399735" cy="167382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896967" y="1793735"/>
              <a:ext cx="1807743" cy="1422374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0204112" y="1927830"/>
              <a:ext cx="807085" cy="807085"/>
            </a:xfrm>
            <a:custGeom>
              <a:avLst/>
              <a:gdLst/>
              <a:ahLst/>
              <a:cxnLst/>
              <a:rect l="l" t="t" r="r" b="b"/>
              <a:pathLst>
                <a:path w="807084" h="807085">
                  <a:moveTo>
                    <a:pt x="784009" y="0"/>
                  </a:moveTo>
                  <a:lnTo>
                    <a:pt x="22859" y="0"/>
                  </a:lnTo>
                  <a:lnTo>
                    <a:pt x="13962" y="1796"/>
                  </a:lnTo>
                  <a:lnTo>
                    <a:pt x="6696" y="6697"/>
                  </a:lnTo>
                  <a:lnTo>
                    <a:pt x="1796" y="13967"/>
                  </a:lnTo>
                  <a:lnTo>
                    <a:pt x="0" y="22872"/>
                  </a:lnTo>
                  <a:lnTo>
                    <a:pt x="0" y="784021"/>
                  </a:lnTo>
                  <a:lnTo>
                    <a:pt x="1796" y="792919"/>
                  </a:lnTo>
                  <a:lnTo>
                    <a:pt x="6696" y="800185"/>
                  </a:lnTo>
                  <a:lnTo>
                    <a:pt x="13962" y="805085"/>
                  </a:lnTo>
                  <a:lnTo>
                    <a:pt x="22859" y="806881"/>
                  </a:lnTo>
                  <a:lnTo>
                    <a:pt x="784009" y="806881"/>
                  </a:lnTo>
                  <a:lnTo>
                    <a:pt x="792908" y="805085"/>
                  </a:lnTo>
                  <a:lnTo>
                    <a:pt x="800179" y="800185"/>
                  </a:lnTo>
                  <a:lnTo>
                    <a:pt x="805083" y="792919"/>
                  </a:lnTo>
                  <a:lnTo>
                    <a:pt x="806881" y="784021"/>
                  </a:lnTo>
                  <a:lnTo>
                    <a:pt x="806881" y="22872"/>
                  </a:lnTo>
                  <a:lnTo>
                    <a:pt x="805083" y="13967"/>
                  </a:lnTo>
                  <a:lnTo>
                    <a:pt x="800179" y="6697"/>
                  </a:lnTo>
                  <a:lnTo>
                    <a:pt x="792908" y="1796"/>
                  </a:lnTo>
                  <a:lnTo>
                    <a:pt x="784009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0204112" y="1927830"/>
              <a:ext cx="807085" cy="807085"/>
            </a:xfrm>
            <a:custGeom>
              <a:avLst/>
              <a:gdLst/>
              <a:ahLst/>
              <a:cxnLst/>
              <a:rect l="l" t="t" r="r" b="b"/>
              <a:pathLst>
                <a:path w="807084" h="807085">
                  <a:moveTo>
                    <a:pt x="784009" y="806881"/>
                  </a:moveTo>
                  <a:lnTo>
                    <a:pt x="22859" y="806881"/>
                  </a:lnTo>
                  <a:lnTo>
                    <a:pt x="13962" y="805085"/>
                  </a:lnTo>
                  <a:lnTo>
                    <a:pt x="6696" y="800185"/>
                  </a:lnTo>
                  <a:lnTo>
                    <a:pt x="1796" y="792919"/>
                  </a:lnTo>
                  <a:lnTo>
                    <a:pt x="0" y="784021"/>
                  </a:lnTo>
                  <a:lnTo>
                    <a:pt x="0" y="22872"/>
                  </a:lnTo>
                  <a:lnTo>
                    <a:pt x="1796" y="13967"/>
                  </a:lnTo>
                  <a:lnTo>
                    <a:pt x="6696" y="6697"/>
                  </a:lnTo>
                  <a:lnTo>
                    <a:pt x="13962" y="1796"/>
                  </a:lnTo>
                  <a:lnTo>
                    <a:pt x="22859" y="0"/>
                  </a:lnTo>
                  <a:lnTo>
                    <a:pt x="784009" y="0"/>
                  </a:lnTo>
                  <a:lnTo>
                    <a:pt x="792908" y="1796"/>
                  </a:lnTo>
                  <a:lnTo>
                    <a:pt x="800179" y="6697"/>
                  </a:lnTo>
                  <a:lnTo>
                    <a:pt x="805083" y="13967"/>
                  </a:lnTo>
                  <a:lnTo>
                    <a:pt x="806881" y="22872"/>
                  </a:lnTo>
                  <a:lnTo>
                    <a:pt x="806881" y="784021"/>
                  </a:lnTo>
                  <a:lnTo>
                    <a:pt x="805083" y="792919"/>
                  </a:lnTo>
                  <a:lnTo>
                    <a:pt x="800179" y="800185"/>
                  </a:lnTo>
                  <a:lnTo>
                    <a:pt x="792908" y="805085"/>
                  </a:lnTo>
                  <a:lnTo>
                    <a:pt x="784009" y="806881"/>
                  </a:lnTo>
                  <a:close/>
                </a:path>
              </a:pathLst>
            </a:custGeom>
            <a:ln w="15659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0204112" y="1927828"/>
              <a:ext cx="807085" cy="273050"/>
            </a:xfrm>
            <a:custGeom>
              <a:avLst/>
              <a:gdLst/>
              <a:ahLst/>
              <a:cxnLst/>
              <a:rect l="l" t="t" r="r" b="b"/>
              <a:pathLst>
                <a:path w="807084" h="273050">
                  <a:moveTo>
                    <a:pt x="784009" y="0"/>
                  </a:moveTo>
                  <a:lnTo>
                    <a:pt x="22859" y="0"/>
                  </a:lnTo>
                  <a:lnTo>
                    <a:pt x="13962" y="1796"/>
                  </a:lnTo>
                  <a:lnTo>
                    <a:pt x="6696" y="6697"/>
                  </a:lnTo>
                  <a:lnTo>
                    <a:pt x="1796" y="13967"/>
                  </a:lnTo>
                  <a:lnTo>
                    <a:pt x="0" y="22872"/>
                  </a:lnTo>
                  <a:lnTo>
                    <a:pt x="0" y="249923"/>
                  </a:lnTo>
                  <a:lnTo>
                    <a:pt x="1796" y="258820"/>
                  </a:lnTo>
                  <a:lnTo>
                    <a:pt x="6696" y="266087"/>
                  </a:lnTo>
                  <a:lnTo>
                    <a:pt x="13962" y="270986"/>
                  </a:lnTo>
                  <a:lnTo>
                    <a:pt x="22859" y="272783"/>
                  </a:lnTo>
                  <a:lnTo>
                    <a:pt x="784009" y="272783"/>
                  </a:lnTo>
                  <a:lnTo>
                    <a:pt x="792908" y="270986"/>
                  </a:lnTo>
                  <a:lnTo>
                    <a:pt x="800179" y="266087"/>
                  </a:lnTo>
                  <a:lnTo>
                    <a:pt x="805083" y="258820"/>
                  </a:lnTo>
                  <a:lnTo>
                    <a:pt x="806881" y="249923"/>
                  </a:lnTo>
                  <a:lnTo>
                    <a:pt x="806881" y="22872"/>
                  </a:lnTo>
                  <a:lnTo>
                    <a:pt x="805083" y="13967"/>
                  </a:lnTo>
                  <a:lnTo>
                    <a:pt x="800179" y="6697"/>
                  </a:lnTo>
                  <a:lnTo>
                    <a:pt x="792908" y="1796"/>
                  </a:lnTo>
                  <a:lnTo>
                    <a:pt x="784009" y="0"/>
                  </a:lnTo>
                  <a:close/>
                </a:path>
              </a:pathLst>
            </a:custGeom>
            <a:solidFill>
              <a:srgbClr val="9EC1B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204112" y="1927828"/>
              <a:ext cx="807085" cy="273050"/>
            </a:xfrm>
            <a:custGeom>
              <a:avLst/>
              <a:gdLst/>
              <a:ahLst/>
              <a:cxnLst/>
              <a:rect l="l" t="t" r="r" b="b"/>
              <a:pathLst>
                <a:path w="807084" h="273050">
                  <a:moveTo>
                    <a:pt x="784009" y="272783"/>
                  </a:moveTo>
                  <a:lnTo>
                    <a:pt x="22859" y="272783"/>
                  </a:lnTo>
                  <a:lnTo>
                    <a:pt x="13962" y="270986"/>
                  </a:lnTo>
                  <a:lnTo>
                    <a:pt x="6696" y="266087"/>
                  </a:lnTo>
                  <a:lnTo>
                    <a:pt x="1796" y="258820"/>
                  </a:lnTo>
                  <a:lnTo>
                    <a:pt x="0" y="249923"/>
                  </a:lnTo>
                  <a:lnTo>
                    <a:pt x="0" y="22872"/>
                  </a:lnTo>
                  <a:lnTo>
                    <a:pt x="1796" y="13967"/>
                  </a:lnTo>
                  <a:lnTo>
                    <a:pt x="6696" y="6697"/>
                  </a:lnTo>
                  <a:lnTo>
                    <a:pt x="13962" y="1796"/>
                  </a:lnTo>
                  <a:lnTo>
                    <a:pt x="22859" y="0"/>
                  </a:lnTo>
                  <a:lnTo>
                    <a:pt x="784009" y="0"/>
                  </a:lnTo>
                  <a:lnTo>
                    <a:pt x="792908" y="1796"/>
                  </a:lnTo>
                  <a:lnTo>
                    <a:pt x="800179" y="6697"/>
                  </a:lnTo>
                  <a:lnTo>
                    <a:pt x="805083" y="13967"/>
                  </a:lnTo>
                  <a:lnTo>
                    <a:pt x="806881" y="22872"/>
                  </a:lnTo>
                  <a:lnTo>
                    <a:pt x="806881" y="249923"/>
                  </a:lnTo>
                  <a:lnTo>
                    <a:pt x="805083" y="258820"/>
                  </a:lnTo>
                  <a:lnTo>
                    <a:pt x="800179" y="266087"/>
                  </a:lnTo>
                  <a:lnTo>
                    <a:pt x="792908" y="270986"/>
                  </a:lnTo>
                  <a:lnTo>
                    <a:pt x="784009" y="272783"/>
                  </a:lnTo>
                  <a:close/>
                </a:path>
              </a:pathLst>
            </a:custGeom>
            <a:ln w="15659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74700" y="3940416"/>
            <a:ext cx="600075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900,000 BCE</a:t>
            </a:r>
            <a:endParaRPr sz="700" dirty="0">
              <a:latin typeface="Grammarsaurus" pitchFamily="2" charset="0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349677" y="3940416"/>
            <a:ext cx="54356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10,000 BCE</a:t>
            </a:r>
            <a:endParaRPr sz="700">
              <a:latin typeface="Grammarsaurus" pitchFamily="2" charset="0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863895" y="3940416"/>
            <a:ext cx="486409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4,000 BCE</a:t>
            </a:r>
            <a:endParaRPr sz="700">
              <a:latin typeface="Grammarsaurus" pitchFamily="2" charset="0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325124" y="2271947"/>
            <a:ext cx="647676" cy="316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2230">
              <a:lnSpc>
                <a:spcPct val="111400"/>
              </a:lnSpc>
              <a:spcBef>
                <a:spcPts val="100"/>
              </a:spcBef>
            </a:pPr>
            <a:r>
              <a:rPr sz="900" dirty="0">
                <a:solidFill>
                  <a:srgbClr val="F2F2F2"/>
                </a:solidFill>
                <a:latin typeface="Grammarsaurus" pitchFamily="2" charset="0"/>
                <a:cs typeface="Arial MT"/>
              </a:rPr>
              <a:t>Farming introduced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0191421" y="2009038"/>
            <a:ext cx="836409" cy="1245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1A283D"/>
                </a:solidFill>
                <a:latin typeface="Grammarsaurus" pitchFamily="2" charset="0"/>
                <a:cs typeface="Arial"/>
              </a:rPr>
              <a:t>4,500 BCE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981114" y="2782570"/>
            <a:ext cx="10032365" cy="608965"/>
            <a:chOff x="981114" y="2782570"/>
            <a:chExt cx="10032365" cy="608965"/>
          </a:xfrm>
        </p:grpSpPr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225214" y="2782570"/>
              <a:ext cx="787996" cy="608850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057093" y="3216103"/>
              <a:ext cx="9109075" cy="0"/>
            </a:xfrm>
            <a:custGeom>
              <a:avLst/>
              <a:gdLst/>
              <a:ahLst/>
              <a:cxnLst/>
              <a:rect l="l" t="t" r="r" b="b"/>
              <a:pathLst>
                <a:path w="9109075">
                  <a:moveTo>
                    <a:pt x="0" y="0"/>
                  </a:moveTo>
                  <a:lnTo>
                    <a:pt x="9109011" y="0"/>
                  </a:lnTo>
                </a:path>
              </a:pathLst>
            </a:custGeom>
            <a:ln w="12725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981113" y="3168967"/>
              <a:ext cx="9261475" cy="94615"/>
            </a:xfrm>
            <a:custGeom>
              <a:avLst/>
              <a:gdLst/>
              <a:ahLst/>
              <a:cxnLst/>
              <a:rect l="l" t="t" r="r" b="b"/>
              <a:pathLst>
                <a:path w="9261475" h="94614">
                  <a:moveTo>
                    <a:pt x="111734" y="0"/>
                  </a:moveTo>
                  <a:lnTo>
                    <a:pt x="0" y="47142"/>
                  </a:lnTo>
                  <a:lnTo>
                    <a:pt x="111734" y="94272"/>
                  </a:lnTo>
                  <a:lnTo>
                    <a:pt x="91706" y="47142"/>
                  </a:lnTo>
                  <a:lnTo>
                    <a:pt x="111734" y="0"/>
                  </a:lnTo>
                  <a:close/>
                </a:path>
                <a:path w="9261475" h="94614">
                  <a:moveTo>
                    <a:pt x="9260980" y="47142"/>
                  </a:moveTo>
                  <a:lnTo>
                    <a:pt x="9149245" y="0"/>
                  </a:lnTo>
                  <a:lnTo>
                    <a:pt x="9169260" y="47142"/>
                  </a:lnTo>
                  <a:lnTo>
                    <a:pt x="9149245" y="94272"/>
                  </a:lnTo>
                  <a:lnTo>
                    <a:pt x="9260980" y="47142"/>
                  </a:lnTo>
                  <a:close/>
                </a:path>
              </a:pathLst>
            </a:custGeom>
            <a:solidFill>
              <a:srgbClr val="1A283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4578299" y="3059602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0"/>
                  </a:moveTo>
                  <a:lnTo>
                    <a:pt x="22859" y="0"/>
                  </a:lnTo>
                  <a:lnTo>
                    <a:pt x="13962" y="1796"/>
                  </a:lnTo>
                  <a:lnTo>
                    <a:pt x="6696" y="6696"/>
                  </a:lnTo>
                  <a:lnTo>
                    <a:pt x="1796" y="13962"/>
                  </a:lnTo>
                  <a:lnTo>
                    <a:pt x="0" y="22859"/>
                  </a:lnTo>
                  <a:lnTo>
                    <a:pt x="0" y="284365"/>
                  </a:lnTo>
                  <a:lnTo>
                    <a:pt x="1796" y="293263"/>
                  </a:lnTo>
                  <a:lnTo>
                    <a:pt x="6696" y="300529"/>
                  </a:lnTo>
                  <a:lnTo>
                    <a:pt x="13962" y="305429"/>
                  </a:lnTo>
                  <a:lnTo>
                    <a:pt x="22859" y="307225"/>
                  </a:lnTo>
                  <a:lnTo>
                    <a:pt x="2248103" y="307225"/>
                  </a:lnTo>
                  <a:lnTo>
                    <a:pt x="2257000" y="305429"/>
                  </a:lnTo>
                  <a:lnTo>
                    <a:pt x="2264267" y="300529"/>
                  </a:lnTo>
                  <a:lnTo>
                    <a:pt x="2269166" y="293263"/>
                  </a:lnTo>
                  <a:lnTo>
                    <a:pt x="2270963" y="284365"/>
                  </a:lnTo>
                  <a:lnTo>
                    <a:pt x="2270963" y="22859"/>
                  </a:lnTo>
                  <a:lnTo>
                    <a:pt x="2269166" y="13962"/>
                  </a:lnTo>
                  <a:lnTo>
                    <a:pt x="2264267" y="6696"/>
                  </a:lnTo>
                  <a:lnTo>
                    <a:pt x="2257000" y="1796"/>
                  </a:lnTo>
                  <a:lnTo>
                    <a:pt x="2248103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4578299" y="3059602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307225"/>
                  </a:moveTo>
                  <a:lnTo>
                    <a:pt x="22859" y="307225"/>
                  </a:lnTo>
                  <a:lnTo>
                    <a:pt x="13962" y="305429"/>
                  </a:lnTo>
                  <a:lnTo>
                    <a:pt x="6696" y="300529"/>
                  </a:lnTo>
                  <a:lnTo>
                    <a:pt x="1796" y="293263"/>
                  </a:lnTo>
                  <a:lnTo>
                    <a:pt x="0" y="284365"/>
                  </a:lnTo>
                  <a:lnTo>
                    <a:pt x="0" y="22859"/>
                  </a:lnTo>
                  <a:lnTo>
                    <a:pt x="1796" y="13962"/>
                  </a:lnTo>
                  <a:lnTo>
                    <a:pt x="6696" y="6696"/>
                  </a:lnTo>
                  <a:lnTo>
                    <a:pt x="13962" y="1796"/>
                  </a:lnTo>
                  <a:lnTo>
                    <a:pt x="22859" y="0"/>
                  </a:lnTo>
                  <a:lnTo>
                    <a:pt x="2248103" y="0"/>
                  </a:lnTo>
                  <a:lnTo>
                    <a:pt x="2257000" y="1796"/>
                  </a:lnTo>
                  <a:lnTo>
                    <a:pt x="2264267" y="6696"/>
                  </a:lnTo>
                  <a:lnTo>
                    <a:pt x="2269166" y="13962"/>
                  </a:lnTo>
                  <a:lnTo>
                    <a:pt x="2270963" y="22859"/>
                  </a:lnTo>
                  <a:lnTo>
                    <a:pt x="2270963" y="284365"/>
                  </a:lnTo>
                  <a:lnTo>
                    <a:pt x="2269166" y="293263"/>
                  </a:lnTo>
                  <a:lnTo>
                    <a:pt x="2264267" y="300529"/>
                  </a:lnTo>
                  <a:lnTo>
                    <a:pt x="2257000" y="305429"/>
                  </a:lnTo>
                  <a:lnTo>
                    <a:pt x="2248103" y="307225"/>
                  </a:lnTo>
                  <a:close/>
                </a:path>
              </a:pathLst>
            </a:custGeom>
            <a:ln w="21386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4988526" y="3075207"/>
            <a:ext cx="1376680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sz="1200" dirty="0">
                <a:solidFill>
                  <a:srgbClr val="F2F2F2"/>
                </a:solidFill>
                <a:latin typeface="Grammarsaurus" pitchFamily="2" charset="0"/>
                <a:cs typeface="Arial MT"/>
              </a:rPr>
              <a:t>Hunter-gatherer life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981113" y="3449129"/>
            <a:ext cx="10127615" cy="472440"/>
            <a:chOff x="981113" y="3449129"/>
            <a:chExt cx="10127615" cy="472440"/>
          </a:xfrm>
        </p:grpSpPr>
        <p:sp>
          <p:nvSpPr>
            <p:cNvPr id="57" name="object 57"/>
            <p:cNvSpPr/>
            <p:nvPr/>
          </p:nvSpPr>
          <p:spPr>
            <a:xfrm>
              <a:off x="981113" y="3449142"/>
              <a:ext cx="6640195" cy="472440"/>
            </a:xfrm>
            <a:custGeom>
              <a:avLst/>
              <a:gdLst/>
              <a:ahLst/>
              <a:cxnLst/>
              <a:rect l="l" t="t" r="r" b="b"/>
              <a:pathLst>
                <a:path w="6640195" h="472439">
                  <a:moveTo>
                    <a:pt x="6640106" y="0"/>
                  </a:moveTo>
                  <a:lnTo>
                    <a:pt x="0" y="0"/>
                  </a:lnTo>
                  <a:lnTo>
                    <a:pt x="0" y="471830"/>
                  </a:lnTo>
                  <a:lnTo>
                    <a:pt x="6640106" y="471830"/>
                  </a:lnTo>
                  <a:lnTo>
                    <a:pt x="6640106" y="0"/>
                  </a:lnTo>
                  <a:close/>
                </a:path>
              </a:pathLst>
            </a:custGeom>
            <a:solidFill>
              <a:srgbClr val="94949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7621219" y="3449142"/>
              <a:ext cx="2486025" cy="472440"/>
            </a:xfrm>
            <a:custGeom>
              <a:avLst/>
              <a:gdLst/>
              <a:ahLst/>
              <a:cxnLst/>
              <a:rect l="l" t="t" r="r" b="b"/>
              <a:pathLst>
                <a:path w="2486025" h="472439">
                  <a:moveTo>
                    <a:pt x="2485732" y="0"/>
                  </a:moveTo>
                  <a:lnTo>
                    <a:pt x="0" y="0"/>
                  </a:lnTo>
                  <a:lnTo>
                    <a:pt x="0" y="471830"/>
                  </a:lnTo>
                  <a:lnTo>
                    <a:pt x="2485732" y="471830"/>
                  </a:lnTo>
                  <a:lnTo>
                    <a:pt x="2485732" y="0"/>
                  </a:lnTo>
                  <a:close/>
                </a:path>
              </a:pathLst>
            </a:custGeom>
            <a:solidFill>
              <a:srgbClr val="9EC0B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0106952" y="3449129"/>
              <a:ext cx="1001394" cy="472440"/>
            </a:xfrm>
            <a:custGeom>
              <a:avLst/>
              <a:gdLst/>
              <a:ahLst/>
              <a:cxnLst/>
              <a:rect l="l" t="t" r="r" b="b"/>
              <a:pathLst>
                <a:path w="1001395" h="472439">
                  <a:moveTo>
                    <a:pt x="1001204" y="0"/>
                  </a:moveTo>
                  <a:lnTo>
                    <a:pt x="0" y="0"/>
                  </a:lnTo>
                  <a:lnTo>
                    <a:pt x="0" y="471830"/>
                  </a:lnTo>
                  <a:lnTo>
                    <a:pt x="1001204" y="471830"/>
                  </a:lnTo>
                  <a:lnTo>
                    <a:pt x="1001204" y="0"/>
                  </a:lnTo>
                  <a:close/>
                </a:path>
              </a:pathLst>
            </a:custGeom>
            <a:solidFill>
              <a:srgbClr val="C4D5D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61" name="object 61"/>
          <p:cNvGrpSpPr/>
          <p:nvPr/>
        </p:nvGrpSpPr>
        <p:grpSpPr>
          <a:xfrm>
            <a:off x="4745550" y="167662"/>
            <a:ext cx="6917055" cy="845185"/>
            <a:chOff x="4745550" y="167662"/>
            <a:chExt cx="6917055" cy="845185"/>
          </a:xfrm>
        </p:grpSpPr>
        <p:sp>
          <p:nvSpPr>
            <p:cNvPr id="62" name="object 62"/>
            <p:cNvSpPr/>
            <p:nvPr/>
          </p:nvSpPr>
          <p:spPr>
            <a:xfrm>
              <a:off x="4751900" y="174012"/>
              <a:ext cx="2688590" cy="742950"/>
            </a:xfrm>
            <a:custGeom>
              <a:avLst/>
              <a:gdLst/>
              <a:ahLst/>
              <a:cxnLst/>
              <a:rect l="l" t="t" r="r" b="b"/>
              <a:pathLst>
                <a:path w="2688590" h="742950">
                  <a:moveTo>
                    <a:pt x="2646324" y="0"/>
                  </a:moveTo>
                  <a:lnTo>
                    <a:pt x="41884" y="0"/>
                  </a:lnTo>
                  <a:lnTo>
                    <a:pt x="25615" y="3302"/>
                  </a:lnTo>
                  <a:lnTo>
                    <a:pt x="12298" y="12296"/>
                  </a:lnTo>
                  <a:lnTo>
                    <a:pt x="3302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2" y="716808"/>
                  </a:lnTo>
                  <a:lnTo>
                    <a:pt x="12296" y="730126"/>
                  </a:lnTo>
                  <a:lnTo>
                    <a:pt x="25610" y="739124"/>
                  </a:lnTo>
                  <a:lnTo>
                    <a:pt x="41871" y="742429"/>
                  </a:lnTo>
                  <a:lnTo>
                    <a:pt x="2646324" y="742429"/>
                  </a:lnTo>
                  <a:lnTo>
                    <a:pt x="2662582" y="739124"/>
                  </a:lnTo>
                  <a:lnTo>
                    <a:pt x="2675901" y="730126"/>
                  </a:lnTo>
                  <a:lnTo>
                    <a:pt x="2684902" y="716808"/>
                  </a:lnTo>
                  <a:lnTo>
                    <a:pt x="2688209" y="700544"/>
                  </a:lnTo>
                  <a:lnTo>
                    <a:pt x="2688209" y="41871"/>
                  </a:lnTo>
                  <a:lnTo>
                    <a:pt x="2684902" y="25610"/>
                  </a:lnTo>
                  <a:lnTo>
                    <a:pt x="2675901" y="12296"/>
                  </a:lnTo>
                  <a:lnTo>
                    <a:pt x="2662582" y="3302"/>
                  </a:lnTo>
                  <a:lnTo>
                    <a:pt x="2646324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4751900" y="174012"/>
              <a:ext cx="2688590" cy="742950"/>
            </a:xfrm>
            <a:custGeom>
              <a:avLst/>
              <a:gdLst/>
              <a:ahLst/>
              <a:cxnLst/>
              <a:rect l="l" t="t" r="r" b="b"/>
              <a:pathLst>
                <a:path w="2688590" h="742950">
                  <a:moveTo>
                    <a:pt x="2646324" y="742429"/>
                  </a:moveTo>
                  <a:lnTo>
                    <a:pt x="41871" y="742429"/>
                  </a:lnTo>
                  <a:lnTo>
                    <a:pt x="25610" y="739124"/>
                  </a:lnTo>
                  <a:lnTo>
                    <a:pt x="12296" y="730126"/>
                  </a:lnTo>
                  <a:lnTo>
                    <a:pt x="3302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2" y="25610"/>
                  </a:lnTo>
                  <a:lnTo>
                    <a:pt x="12298" y="12296"/>
                  </a:lnTo>
                  <a:lnTo>
                    <a:pt x="25615" y="3302"/>
                  </a:lnTo>
                  <a:lnTo>
                    <a:pt x="41884" y="0"/>
                  </a:lnTo>
                  <a:lnTo>
                    <a:pt x="2646324" y="0"/>
                  </a:lnTo>
                  <a:lnTo>
                    <a:pt x="2662582" y="3302"/>
                  </a:lnTo>
                  <a:lnTo>
                    <a:pt x="2675901" y="12296"/>
                  </a:lnTo>
                  <a:lnTo>
                    <a:pt x="2684902" y="25610"/>
                  </a:lnTo>
                  <a:lnTo>
                    <a:pt x="2688209" y="41871"/>
                  </a:lnTo>
                  <a:lnTo>
                    <a:pt x="2688209" y="700544"/>
                  </a:lnTo>
                  <a:lnTo>
                    <a:pt x="2684902" y="716808"/>
                  </a:lnTo>
                  <a:lnTo>
                    <a:pt x="2675901" y="730126"/>
                  </a:lnTo>
                  <a:lnTo>
                    <a:pt x="2662582" y="739124"/>
                  </a:lnTo>
                  <a:lnTo>
                    <a:pt x="2646324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1070151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5" name="object 6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254657" y="766234"/>
              <a:ext cx="100685" cy="105206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381093" y="639806"/>
              <a:ext cx="100685" cy="10520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11206023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1093846" y="1017463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69" name="object 69"/>
          <p:cNvSpPr txBox="1">
            <a:spLocks noGrp="1"/>
          </p:cNvSpPr>
          <p:nvPr>
            <p:ph type="title"/>
          </p:nvPr>
        </p:nvSpPr>
        <p:spPr>
          <a:xfrm>
            <a:off x="538470" y="216482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54550" indent="-464502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Timeline</a:t>
            </a:r>
          </a:p>
        </p:txBody>
      </p:sp>
      <p:sp>
        <p:nvSpPr>
          <p:cNvPr id="70" name="object 70"/>
          <p:cNvSpPr txBox="1"/>
          <p:nvPr/>
        </p:nvSpPr>
        <p:spPr>
          <a:xfrm>
            <a:off x="2044284" y="5800916"/>
            <a:ext cx="5664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Flint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070411" y="5800916"/>
            <a:ext cx="74803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Fisher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913026" y="5800916"/>
            <a:ext cx="614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Bran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5238606" y="4608938"/>
            <a:ext cx="4057650" cy="2249170"/>
            <a:chOff x="5238606" y="4608938"/>
            <a:chExt cx="4057650" cy="2249170"/>
          </a:xfrm>
        </p:grpSpPr>
        <p:pic>
          <p:nvPicPr>
            <p:cNvPr id="74" name="object 7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969721" y="5184171"/>
              <a:ext cx="1325992" cy="1673828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683106" y="4608938"/>
              <a:ext cx="184061" cy="184061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238606" y="4608938"/>
              <a:ext cx="184061" cy="184061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336734" y="4608938"/>
              <a:ext cx="184061" cy="184061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6869976" y="4674273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93408" y="38912"/>
                  </a:moveTo>
                  <a:lnTo>
                    <a:pt x="89217" y="34721"/>
                  </a:lnTo>
                  <a:lnTo>
                    <a:pt x="4191" y="34721"/>
                  </a:lnTo>
                  <a:lnTo>
                    <a:pt x="0" y="38912"/>
                  </a:lnTo>
                  <a:lnTo>
                    <a:pt x="0" y="49212"/>
                  </a:lnTo>
                  <a:lnTo>
                    <a:pt x="4203" y="53403"/>
                  </a:lnTo>
                  <a:lnTo>
                    <a:pt x="37363" y="53403"/>
                  </a:lnTo>
                  <a:lnTo>
                    <a:pt x="89204" y="53403"/>
                  </a:lnTo>
                  <a:lnTo>
                    <a:pt x="93408" y="49212"/>
                  </a:lnTo>
                  <a:lnTo>
                    <a:pt x="93408" y="38912"/>
                  </a:lnTo>
                  <a:close/>
                </a:path>
                <a:path w="93979" h="53975">
                  <a:moveTo>
                    <a:pt x="93408" y="4203"/>
                  </a:moveTo>
                  <a:lnTo>
                    <a:pt x="89217" y="0"/>
                  </a:lnTo>
                  <a:lnTo>
                    <a:pt x="4191" y="0"/>
                  </a:lnTo>
                  <a:lnTo>
                    <a:pt x="0" y="4203"/>
                  </a:lnTo>
                  <a:lnTo>
                    <a:pt x="0" y="14490"/>
                  </a:lnTo>
                  <a:lnTo>
                    <a:pt x="4203" y="18681"/>
                  </a:lnTo>
                  <a:lnTo>
                    <a:pt x="37363" y="18681"/>
                  </a:lnTo>
                  <a:lnTo>
                    <a:pt x="89204" y="18681"/>
                  </a:lnTo>
                  <a:lnTo>
                    <a:pt x="93408" y="14490"/>
                  </a:lnTo>
                  <a:lnTo>
                    <a:pt x="93408" y="42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7061647" y="4523401"/>
            <a:ext cx="1050925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mesolithic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745229" y="4523401"/>
            <a:ext cx="1536065" cy="414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2070"/>
              </a:lnSpc>
              <a:spcBef>
                <a:spcPts val="90"/>
              </a:spcBef>
              <a:tabLst>
                <a:tab pos="742950" algn="l"/>
                <a:tab pos="1183005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mes	o	lith</a:t>
            </a:r>
            <a:endParaRPr sz="1600">
              <a:latin typeface="Grammarsaurus" pitchFamily="2" charset="0"/>
              <a:cs typeface="Arial"/>
            </a:endParaRPr>
          </a:p>
          <a:p>
            <a:pPr marL="20955">
              <a:lnSpc>
                <a:spcPts val="990"/>
              </a:lnSpc>
              <a:tabLst>
                <a:tab pos="1191895" algn="l"/>
              </a:tabLst>
            </a:pPr>
            <a:r>
              <a:rPr sz="800" dirty="0">
                <a:latin typeface="Grammarsaurus" pitchFamily="2" charset="0"/>
                <a:cs typeface="Arial MT"/>
              </a:rPr>
              <a:t>“middle”	“stone”</a:t>
            </a:r>
            <a:endParaRPr sz="800">
              <a:latin typeface="Grammarsaurus" pitchFamily="2" charset="0"/>
              <a:cs typeface="Arial MT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801281" y="4295154"/>
            <a:ext cx="9937115" cy="2562860"/>
            <a:chOff x="801281" y="4295154"/>
            <a:chExt cx="9937115" cy="2562860"/>
          </a:xfrm>
        </p:grpSpPr>
        <p:pic>
          <p:nvPicPr>
            <p:cNvPr id="82" name="object 8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940783" y="4295154"/>
              <a:ext cx="289130" cy="271133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4861045" y="4327231"/>
              <a:ext cx="278130" cy="253365"/>
            </a:xfrm>
            <a:custGeom>
              <a:avLst/>
              <a:gdLst/>
              <a:ahLst/>
              <a:cxnLst/>
              <a:rect l="l" t="t" r="r" b="b"/>
              <a:pathLst>
                <a:path w="278129" h="253364">
                  <a:moveTo>
                    <a:pt x="146608" y="0"/>
                  </a:moveTo>
                  <a:lnTo>
                    <a:pt x="131432" y="0"/>
                  </a:lnTo>
                  <a:lnTo>
                    <a:pt x="126390" y="5054"/>
                  </a:lnTo>
                  <a:lnTo>
                    <a:pt x="126390" y="247726"/>
                  </a:lnTo>
                  <a:lnTo>
                    <a:pt x="131432" y="252780"/>
                  </a:lnTo>
                  <a:lnTo>
                    <a:pt x="146608" y="252780"/>
                  </a:lnTo>
                  <a:lnTo>
                    <a:pt x="151663" y="247726"/>
                  </a:lnTo>
                  <a:lnTo>
                    <a:pt x="151663" y="5054"/>
                  </a:lnTo>
                  <a:lnTo>
                    <a:pt x="146608" y="0"/>
                  </a:lnTo>
                  <a:close/>
                </a:path>
                <a:path w="278129" h="253364">
                  <a:moveTo>
                    <a:pt x="66979" y="74574"/>
                  </a:moveTo>
                  <a:lnTo>
                    <a:pt x="59385" y="74574"/>
                  </a:lnTo>
                  <a:lnTo>
                    <a:pt x="49276" y="84683"/>
                  </a:lnTo>
                  <a:lnTo>
                    <a:pt x="49276" y="92265"/>
                  </a:lnTo>
                  <a:lnTo>
                    <a:pt x="70777" y="113753"/>
                  </a:lnTo>
                  <a:lnTo>
                    <a:pt x="5041" y="113753"/>
                  </a:lnTo>
                  <a:lnTo>
                    <a:pt x="0" y="118808"/>
                  </a:lnTo>
                  <a:lnTo>
                    <a:pt x="0" y="133972"/>
                  </a:lnTo>
                  <a:lnTo>
                    <a:pt x="5041" y="139039"/>
                  </a:lnTo>
                  <a:lnTo>
                    <a:pt x="70777" y="139039"/>
                  </a:lnTo>
                  <a:lnTo>
                    <a:pt x="51816" y="157987"/>
                  </a:lnTo>
                  <a:lnTo>
                    <a:pt x="50546" y="161785"/>
                  </a:lnTo>
                  <a:lnTo>
                    <a:pt x="50546" y="166839"/>
                  </a:lnTo>
                  <a:lnTo>
                    <a:pt x="51816" y="170624"/>
                  </a:lnTo>
                  <a:lnTo>
                    <a:pt x="59385" y="178219"/>
                  </a:lnTo>
                  <a:lnTo>
                    <a:pt x="66979" y="178219"/>
                  </a:lnTo>
                  <a:lnTo>
                    <a:pt x="114998" y="130187"/>
                  </a:lnTo>
                  <a:lnTo>
                    <a:pt x="114998" y="122605"/>
                  </a:lnTo>
                  <a:lnTo>
                    <a:pt x="66979" y="74574"/>
                  </a:lnTo>
                  <a:close/>
                </a:path>
                <a:path w="278129" h="253364">
                  <a:moveTo>
                    <a:pt x="218643" y="74574"/>
                  </a:moveTo>
                  <a:lnTo>
                    <a:pt x="211061" y="74574"/>
                  </a:lnTo>
                  <a:lnTo>
                    <a:pt x="165569" y="120065"/>
                  </a:lnTo>
                  <a:lnTo>
                    <a:pt x="164299" y="122605"/>
                  </a:lnTo>
                  <a:lnTo>
                    <a:pt x="164299" y="130187"/>
                  </a:lnTo>
                  <a:lnTo>
                    <a:pt x="165569" y="132714"/>
                  </a:lnTo>
                  <a:lnTo>
                    <a:pt x="211061" y="178219"/>
                  </a:lnTo>
                  <a:lnTo>
                    <a:pt x="218643" y="178219"/>
                  </a:lnTo>
                  <a:lnTo>
                    <a:pt x="228752" y="168097"/>
                  </a:lnTo>
                  <a:lnTo>
                    <a:pt x="228752" y="160515"/>
                  </a:lnTo>
                  <a:lnTo>
                    <a:pt x="207276" y="139039"/>
                  </a:lnTo>
                  <a:lnTo>
                    <a:pt x="272999" y="139039"/>
                  </a:lnTo>
                  <a:lnTo>
                    <a:pt x="278053" y="133972"/>
                  </a:lnTo>
                  <a:lnTo>
                    <a:pt x="278053" y="118808"/>
                  </a:lnTo>
                  <a:lnTo>
                    <a:pt x="272999" y="113753"/>
                  </a:lnTo>
                  <a:lnTo>
                    <a:pt x="207276" y="113753"/>
                  </a:lnTo>
                  <a:lnTo>
                    <a:pt x="228752" y="92265"/>
                  </a:lnTo>
                  <a:lnTo>
                    <a:pt x="228752" y="84683"/>
                  </a:lnTo>
                  <a:lnTo>
                    <a:pt x="218643" y="745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4" name="object 8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01281" y="5125974"/>
              <a:ext cx="1100335" cy="1732026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439521" y="4613883"/>
              <a:ext cx="186690" cy="186677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988684" y="4613883"/>
              <a:ext cx="186702" cy="186677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0102452" y="4613883"/>
              <a:ext cx="186690" cy="186677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10643273" y="4680153"/>
              <a:ext cx="95250" cy="54610"/>
            </a:xfrm>
            <a:custGeom>
              <a:avLst/>
              <a:gdLst/>
              <a:ahLst/>
              <a:cxnLst/>
              <a:rect l="l" t="t" r="r" b="b"/>
              <a:pathLst>
                <a:path w="95250" h="54610">
                  <a:moveTo>
                    <a:pt x="94754" y="39458"/>
                  </a:moveTo>
                  <a:lnTo>
                    <a:pt x="90500" y="35204"/>
                  </a:lnTo>
                  <a:lnTo>
                    <a:pt x="4254" y="35204"/>
                  </a:lnTo>
                  <a:lnTo>
                    <a:pt x="0" y="39458"/>
                  </a:lnTo>
                  <a:lnTo>
                    <a:pt x="0" y="49898"/>
                  </a:lnTo>
                  <a:lnTo>
                    <a:pt x="4267" y="54152"/>
                  </a:lnTo>
                  <a:lnTo>
                    <a:pt x="37896" y="54152"/>
                  </a:lnTo>
                  <a:lnTo>
                    <a:pt x="90487" y="54152"/>
                  </a:lnTo>
                  <a:lnTo>
                    <a:pt x="94754" y="49898"/>
                  </a:lnTo>
                  <a:lnTo>
                    <a:pt x="94754" y="39458"/>
                  </a:lnTo>
                  <a:close/>
                </a:path>
                <a:path w="95250" h="54610">
                  <a:moveTo>
                    <a:pt x="94754" y="4254"/>
                  </a:moveTo>
                  <a:lnTo>
                    <a:pt x="90500" y="0"/>
                  </a:lnTo>
                  <a:lnTo>
                    <a:pt x="4254" y="0"/>
                  </a:lnTo>
                  <a:lnTo>
                    <a:pt x="0" y="4254"/>
                  </a:lnTo>
                  <a:lnTo>
                    <a:pt x="0" y="14693"/>
                  </a:lnTo>
                  <a:lnTo>
                    <a:pt x="4267" y="18948"/>
                  </a:lnTo>
                  <a:lnTo>
                    <a:pt x="37896" y="18948"/>
                  </a:lnTo>
                  <a:lnTo>
                    <a:pt x="90487" y="18948"/>
                  </a:lnTo>
                  <a:lnTo>
                    <a:pt x="94754" y="14693"/>
                  </a:lnTo>
                  <a:lnTo>
                    <a:pt x="94754" y="425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9" name="object 89"/>
          <p:cNvSpPr txBox="1"/>
          <p:nvPr/>
        </p:nvSpPr>
        <p:spPr>
          <a:xfrm>
            <a:off x="10838715" y="4527315"/>
            <a:ext cx="902335" cy="2609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neolithic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615659" y="4527315"/>
            <a:ext cx="1430020" cy="4197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7305">
              <a:lnSpc>
                <a:spcPts val="2080"/>
              </a:lnSpc>
              <a:spcBef>
                <a:spcPts val="114"/>
              </a:spcBef>
              <a:tabLst>
                <a:tab pos="626110" algn="l"/>
                <a:tab pos="1072515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ne	o	lith</a:t>
            </a:r>
            <a:endParaRPr sz="1600">
              <a:latin typeface="Grammarsaurus" pitchFamily="2" charset="0"/>
              <a:cs typeface="Arial"/>
            </a:endParaRPr>
          </a:p>
          <a:p>
            <a:pPr marL="12700">
              <a:lnSpc>
                <a:spcPts val="1000"/>
              </a:lnSpc>
              <a:tabLst>
                <a:tab pos="1081405" algn="l"/>
              </a:tabLst>
            </a:pPr>
            <a:r>
              <a:rPr sz="800" dirty="0">
                <a:latin typeface="Grammarsaurus" pitchFamily="2" charset="0"/>
                <a:cs typeface="Arial MT"/>
              </a:rPr>
              <a:t>“new”	“stone”</a:t>
            </a:r>
            <a:endParaRPr sz="800">
              <a:latin typeface="Grammarsaurus" pitchFamily="2" charset="0"/>
              <a:cs typeface="Arial MT"/>
            </a:endParaRPr>
          </a:p>
        </p:txBody>
      </p:sp>
      <p:grpSp>
        <p:nvGrpSpPr>
          <p:cNvPr id="91" name="object 91"/>
          <p:cNvGrpSpPr/>
          <p:nvPr/>
        </p:nvGrpSpPr>
        <p:grpSpPr>
          <a:xfrm>
            <a:off x="6538548" y="4296499"/>
            <a:ext cx="4039870" cy="327660"/>
            <a:chOff x="6538548" y="4296499"/>
            <a:chExt cx="4039870" cy="327660"/>
          </a:xfrm>
        </p:grpSpPr>
        <p:pic>
          <p:nvPicPr>
            <p:cNvPr id="92" name="object 9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9699191" y="4296499"/>
              <a:ext cx="293235" cy="274987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8621534" y="4299559"/>
              <a:ext cx="313055" cy="324485"/>
            </a:xfrm>
            <a:custGeom>
              <a:avLst/>
              <a:gdLst/>
              <a:ahLst/>
              <a:cxnLst/>
              <a:rect l="l" t="t" r="r" b="b"/>
              <a:pathLst>
                <a:path w="313054" h="324485">
                  <a:moveTo>
                    <a:pt x="68884" y="78943"/>
                  </a:moveTo>
                  <a:lnTo>
                    <a:pt x="68643" y="76034"/>
                  </a:lnTo>
                  <a:lnTo>
                    <a:pt x="50177" y="60553"/>
                  </a:lnTo>
                  <a:lnTo>
                    <a:pt x="47269" y="60807"/>
                  </a:lnTo>
                  <a:lnTo>
                    <a:pt x="43992" y="64719"/>
                  </a:lnTo>
                  <a:lnTo>
                    <a:pt x="44246" y="67640"/>
                  </a:lnTo>
                  <a:lnTo>
                    <a:pt x="46202" y="69278"/>
                  </a:lnTo>
                  <a:lnTo>
                    <a:pt x="61607" y="82207"/>
                  </a:lnTo>
                  <a:lnTo>
                    <a:pt x="62661" y="82550"/>
                  </a:lnTo>
                  <a:lnTo>
                    <a:pt x="65024" y="82550"/>
                  </a:lnTo>
                  <a:lnTo>
                    <a:pt x="66332" y="81991"/>
                  </a:lnTo>
                  <a:lnTo>
                    <a:pt x="68884" y="78943"/>
                  </a:lnTo>
                  <a:close/>
                </a:path>
                <a:path w="313054" h="324485">
                  <a:moveTo>
                    <a:pt x="122631" y="58318"/>
                  </a:moveTo>
                  <a:lnTo>
                    <a:pt x="107149" y="39865"/>
                  </a:lnTo>
                  <a:lnTo>
                    <a:pt x="104228" y="39611"/>
                  </a:lnTo>
                  <a:lnTo>
                    <a:pt x="100330" y="42900"/>
                  </a:lnTo>
                  <a:lnTo>
                    <a:pt x="100063" y="45808"/>
                  </a:lnTo>
                  <a:lnTo>
                    <a:pt x="113906" y="62306"/>
                  </a:lnTo>
                  <a:lnTo>
                    <a:pt x="114820" y="63385"/>
                  </a:lnTo>
                  <a:lnTo>
                    <a:pt x="116128" y="63957"/>
                  </a:lnTo>
                  <a:lnTo>
                    <a:pt x="118491" y="63957"/>
                  </a:lnTo>
                  <a:lnTo>
                    <a:pt x="119545" y="63601"/>
                  </a:lnTo>
                  <a:lnTo>
                    <a:pt x="122377" y="61239"/>
                  </a:lnTo>
                  <a:lnTo>
                    <a:pt x="122631" y="58318"/>
                  </a:lnTo>
                  <a:close/>
                </a:path>
                <a:path w="313054" h="324485">
                  <a:moveTo>
                    <a:pt x="161048" y="2057"/>
                  </a:moveTo>
                  <a:lnTo>
                    <a:pt x="158978" y="0"/>
                  </a:lnTo>
                  <a:lnTo>
                    <a:pt x="153873" y="0"/>
                  </a:lnTo>
                  <a:lnTo>
                    <a:pt x="151803" y="2057"/>
                  </a:lnTo>
                  <a:lnTo>
                    <a:pt x="151803" y="26149"/>
                  </a:lnTo>
                  <a:lnTo>
                    <a:pt x="153873" y="28219"/>
                  </a:lnTo>
                  <a:lnTo>
                    <a:pt x="156425" y="28219"/>
                  </a:lnTo>
                  <a:lnTo>
                    <a:pt x="158978" y="28219"/>
                  </a:lnTo>
                  <a:lnTo>
                    <a:pt x="161048" y="26149"/>
                  </a:lnTo>
                  <a:lnTo>
                    <a:pt x="161048" y="2057"/>
                  </a:lnTo>
                  <a:close/>
                </a:path>
                <a:path w="313054" h="324485">
                  <a:moveTo>
                    <a:pt x="194894" y="324383"/>
                  </a:moveTo>
                  <a:lnTo>
                    <a:pt x="154952" y="315264"/>
                  </a:lnTo>
                  <a:lnTo>
                    <a:pt x="154813" y="315264"/>
                  </a:lnTo>
                  <a:lnTo>
                    <a:pt x="194894" y="324383"/>
                  </a:lnTo>
                  <a:close/>
                </a:path>
                <a:path w="313054" h="324485">
                  <a:moveTo>
                    <a:pt x="212788" y="45821"/>
                  </a:moveTo>
                  <a:lnTo>
                    <a:pt x="212521" y="42900"/>
                  </a:lnTo>
                  <a:lnTo>
                    <a:pt x="208610" y="39611"/>
                  </a:lnTo>
                  <a:lnTo>
                    <a:pt x="205701" y="39878"/>
                  </a:lnTo>
                  <a:lnTo>
                    <a:pt x="190220" y="58331"/>
                  </a:lnTo>
                  <a:lnTo>
                    <a:pt x="190474" y="61239"/>
                  </a:lnTo>
                  <a:lnTo>
                    <a:pt x="192430" y="62877"/>
                  </a:lnTo>
                  <a:lnTo>
                    <a:pt x="193294" y="63614"/>
                  </a:lnTo>
                  <a:lnTo>
                    <a:pt x="194348" y="63957"/>
                  </a:lnTo>
                  <a:lnTo>
                    <a:pt x="196723" y="63957"/>
                  </a:lnTo>
                  <a:lnTo>
                    <a:pt x="198018" y="63398"/>
                  </a:lnTo>
                  <a:lnTo>
                    <a:pt x="212788" y="45821"/>
                  </a:lnTo>
                  <a:close/>
                </a:path>
                <a:path w="313054" h="324485">
                  <a:moveTo>
                    <a:pt x="268859" y="64719"/>
                  </a:moveTo>
                  <a:lnTo>
                    <a:pt x="265569" y="60807"/>
                  </a:lnTo>
                  <a:lnTo>
                    <a:pt x="262648" y="60553"/>
                  </a:lnTo>
                  <a:lnTo>
                    <a:pt x="244195" y="76022"/>
                  </a:lnTo>
                  <a:lnTo>
                    <a:pt x="243954" y="78943"/>
                  </a:lnTo>
                  <a:lnTo>
                    <a:pt x="246507" y="81991"/>
                  </a:lnTo>
                  <a:lnTo>
                    <a:pt x="247815" y="82550"/>
                  </a:lnTo>
                  <a:lnTo>
                    <a:pt x="249135" y="82550"/>
                  </a:lnTo>
                  <a:lnTo>
                    <a:pt x="250177" y="82550"/>
                  </a:lnTo>
                  <a:lnTo>
                    <a:pt x="251231" y="82194"/>
                  </a:lnTo>
                  <a:lnTo>
                    <a:pt x="268592" y="67627"/>
                  </a:lnTo>
                  <a:lnTo>
                    <a:pt x="268859" y="64719"/>
                  </a:lnTo>
                  <a:close/>
                </a:path>
                <a:path w="313054" h="324485">
                  <a:moveTo>
                    <a:pt x="312839" y="186880"/>
                  </a:moveTo>
                  <a:lnTo>
                    <a:pt x="312394" y="185140"/>
                  </a:lnTo>
                  <a:lnTo>
                    <a:pt x="298729" y="171475"/>
                  </a:lnTo>
                  <a:lnTo>
                    <a:pt x="298729" y="184543"/>
                  </a:lnTo>
                  <a:lnTo>
                    <a:pt x="262509" y="192697"/>
                  </a:lnTo>
                  <a:lnTo>
                    <a:pt x="262509" y="202171"/>
                  </a:lnTo>
                  <a:lnTo>
                    <a:pt x="262509" y="281343"/>
                  </a:lnTo>
                  <a:lnTo>
                    <a:pt x="261962" y="282016"/>
                  </a:lnTo>
                  <a:lnTo>
                    <a:pt x="261188" y="282206"/>
                  </a:lnTo>
                  <a:lnTo>
                    <a:pt x="161048" y="305092"/>
                  </a:lnTo>
                  <a:lnTo>
                    <a:pt x="161048" y="285381"/>
                  </a:lnTo>
                  <a:lnTo>
                    <a:pt x="161048" y="283311"/>
                  </a:lnTo>
                  <a:lnTo>
                    <a:pt x="161048" y="255917"/>
                  </a:lnTo>
                  <a:lnTo>
                    <a:pt x="161048" y="253860"/>
                  </a:lnTo>
                  <a:lnTo>
                    <a:pt x="161048" y="182867"/>
                  </a:lnTo>
                  <a:lnTo>
                    <a:pt x="194525" y="216344"/>
                  </a:lnTo>
                  <a:lnTo>
                    <a:pt x="195694" y="216827"/>
                  </a:lnTo>
                  <a:lnTo>
                    <a:pt x="197408" y="216827"/>
                  </a:lnTo>
                  <a:lnTo>
                    <a:pt x="207670" y="214515"/>
                  </a:lnTo>
                  <a:lnTo>
                    <a:pt x="223520" y="210947"/>
                  </a:lnTo>
                  <a:lnTo>
                    <a:pt x="207619" y="214503"/>
                  </a:lnTo>
                  <a:lnTo>
                    <a:pt x="223418" y="210947"/>
                  </a:lnTo>
                  <a:lnTo>
                    <a:pt x="225082" y="208470"/>
                  </a:lnTo>
                  <a:lnTo>
                    <a:pt x="223520" y="210947"/>
                  </a:lnTo>
                  <a:lnTo>
                    <a:pt x="262509" y="202171"/>
                  </a:lnTo>
                  <a:lnTo>
                    <a:pt x="262509" y="192697"/>
                  </a:lnTo>
                  <a:lnTo>
                    <a:pt x="221488" y="201930"/>
                  </a:lnTo>
                  <a:lnTo>
                    <a:pt x="220408" y="202171"/>
                  </a:lnTo>
                  <a:lnTo>
                    <a:pt x="205409" y="205511"/>
                  </a:lnTo>
                  <a:lnTo>
                    <a:pt x="205574" y="205511"/>
                  </a:lnTo>
                  <a:lnTo>
                    <a:pt x="198374" y="207137"/>
                  </a:lnTo>
                  <a:lnTo>
                    <a:pt x="174104" y="182867"/>
                  </a:lnTo>
                  <a:lnTo>
                    <a:pt x="165595" y="174358"/>
                  </a:lnTo>
                  <a:lnTo>
                    <a:pt x="197929" y="166966"/>
                  </a:lnTo>
                  <a:lnTo>
                    <a:pt x="258229" y="153187"/>
                  </a:lnTo>
                  <a:lnTo>
                    <a:pt x="265671" y="151485"/>
                  </a:lnTo>
                  <a:lnTo>
                    <a:pt x="298729" y="184543"/>
                  </a:lnTo>
                  <a:lnTo>
                    <a:pt x="298729" y="171475"/>
                  </a:lnTo>
                  <a:lnTo>
                    <a:pt x="278739" y="151485"/>
                  </a:lnTo>
                  <a:lnTo>
                    <a:pt x="270395" y="143141"/>
                  </a:lnTo>
                  <a:lnTo>
                    <a:pt x="269963" y="142735"/>
                  </a:lnTo>
                  <a:lnTo>
                    <a:pt x="269316" y="142201"/>
                  </a:lnTo>
                  <a:lnTo>
                    <a:pt x="269468" y="142201"/>
                  </a:lnTo>
                  <a:lnTo>
                    <a:pt x="246392" y="136931"/>
                  </a:lnTo>
                  <a:lnTo>
                    <a:pt x="246392" y="146405"/>
                  </a:lnTo>
                  <a:lnTo>
                    <a:pt x="216738" y="153187"/>
                  </a:lnTo>
                  <a:lnTo>
                    <a:pt x="228003" y="142201"/>
                  </a:lnTo>
                  <a:lnTo>
                    <a:pt x="246392" y="146405"/>
                  </a:lnTo>
                  <a:lnTo>
                    <a:pt x="246392" y="136931"/>
                  </a:lnTo>
                  <a:lnTo>
                    <a:pt x="235889" y="134531"/>
                  </a:lnTo>
                  <a:lnTo>
                    <a:pt x="249593" y="121170"/>
                  </a:lnTo>
                  <a:lnTo>
                    <a:pt x="250698" y="116624"/>
                  </a:lnTo>
                  <a:lnTo>
                    <a:pt x="250786" y="116255"/>
                  </a:lnTo>
                  <a:lnTo>
                    <a:pt x="247916" y="107391"/>
                  </a:lnTo>
                  <a:lnTo>
                    <a:pt x="247840" y="107137"/>
                  </a:lnTo>
                  <a:lnTo>
                    <a:pt x="243967" y="103873"/>
                  </a:lnTo>
                  <a:lnTo>
                    <a:pt x="241007" y="103454"/>
                  </a:lnTo>
                  <a:lnTo>
                    <a:pt x="241007" y="116624"/>
                  </a:lnTo>
                  <a:lnTo>
                    <a:pt x="203695" y="152996"/>
                  </a:lnTo>
                  <a:lnTo>
                    <a:pt x="202628" y="154698"/>
                  </a:lnTo>
                  <a:lnTo>
                    <a:pt x="202018" y="156552"/>
                  </a:lnTo>
                  <a:lnTo>
                    <a:pt x="156425" y="166966"/>
                  </a:lnTo>
                  <a:lnTo>
                    <a:pt x="151803" y="165912"/>
                  </a:lnTo>
                  <a:lnTo>
                    <a:pt x="151803" y="182867"/>
                  </a:lnTo>
                  <a:lnTo>
                    <a:pt x="151803" y="255917"/>
                  </a:lnTo>
                  <a:lnTo>
                    <a:pt x="151803" y="283311"/>
                  </a:lnTo>
                  <a:lnTo>
                    <a:pt x="151790" y="305092"/>
                  </a:lnTo>
                  <a:lnTo>
                    <a:pt x="118910" y="297611"/>
                  </a:lnTo>
                  <a:lnTo>
                    <a:pt x="81508" y="289115"/>
                  </a:lnTo>
                  <a:lnTo>
                    <a:pt x="82067" y="290068"/>
                  </a:lnTo>
                  <a:lnTo>
                    <a:pt x="83007" y="291490"/>
                  </a:lnTo>
                  <a:lnTo>
                    <a:pt x="81432" y="289115"/>
                  </a:lnTo>
                  <a:lnTo>
                    <a:pt x="64033" y="285076"/>
                  </a:lnTo>
                  <a:lnTo>
                    <a:pt x="50876" y="282016"/>
                  </a:lnTo>
                  <a:lnTo>
                    <a:pt x="50342" y="281343"/>
                  </a:lnTo>
                  <a:lnTo>
                    <a:pt x="50342" y="202171"/>
                  </a:lnTo>
                  <a:lnTo>
                    <a:pt x="115430" y="216827"/>
                  </a:lnTo>
                  <a:lnTo>
                    <a:pt x="117144" y="216827"/>
                  </a:lnTo>
                  <a:lnTo>
                    <a:pt x="118338" y="216344"/>
                  </a:lnTo>
                  <a:lnTo>
                    <a:pt x="127546" y="207137"/>
                  </a:lnTo>
                  <a:lnTo>
                    <a:pt x="151803" y="182867"/>
                  </a:lnTo>
                  <a:lnTo>
                    <a:pt x="151803" y="165912"/>
                  </a:lnTo>
                  <a:lnTo>
                    <a:pt x="147243" y="164871"/>
                  </a:lnTo>
                  <a:lnTo>
                    <a:pt x="147243" y="174358"/>
                  </a:lnTo>
                  <a:lnTo>
                    <a:pt x="114465" y="207137"/>
                  </a:lnTo>
                  <a:lnTo>
                    <a:pt x="92405" y="202171"/>
                  </a:lnTo>
                  <a:lnTo>
                    <a:pt x="14122" y="184543"/>
                  </a:lnTo>
                  <a:lnTo>
                    <a:pt x="47180" y="151485"/>
                  </a:lnTo>
                  <a:lnTo>
                    <a:pt x="147243" y="174358"/>
                  </a:lnTo>
                  <a:lnTo>
                    <a:pt x="147243" y="164871"/>
                  </a:lnTo>
                  <a:lnTo>
                    <a:pt x="110832" y="156552"/>
                  </a:lnTo>
                  <a:lnTo>
                    <a:pt x="110210" y="154698"/>
                  </a:lnTo>
                  <a:lnTo>
                    <a:pt x="109270" y="153187"/>
                  </a:lnTo>
                  <a:lnTo>
                    <a:pt x="109156" y="152996"/>
                  </a:lnTo>
                  <a:lnTo>
                    <a:pt x="96113" y="140284"/>
                  </a:lnTo>
                  <a:lnTo>
                    <a:pt x="96113" y="153187"/>
                  </a:lnTo>
                  <a:lnTo>
                    <a:pt x="88671" y="151485"/>
                  </a:lnTo>
                  <a:lnTo>
                    <a:pt x="66459" y="146405"/>
                  </a:lnTo>
                  <a:lnTo>
                    <a:pt x="84848" y="142201"/>
                  </a:lnTo>
                  <a:lnTo>
                    <a:pt x="96113" y="153187"/>
                  </a:lnTo>
                  <a:lnTo>
                    <a:pt x="96113" y="140284"/>
                  </a:lnTo>
                  <a:lnTo>
                    <a:pt x="71843" y="116624"/>
                  </a:lnTo>
                  <a:lnTo>
                    <a:pt x="72136" y="115138"/>
                  </a:lnTo>
                  <a:lnTo>
                    <a:pt x="72504" y="113982"/>
                  </a:lnTo>
                  <a:lnTo>
                    <a:pt x="73139" y="112598"/>
                  </a:lnTo>
                  <a:lnTo>
                    <a:pt x="78574" y="111810"/>
                  </a:lnTo>
                  <a:lnTo>
                    <a:pt x="78752" y="111810"/>
                  </a:lnTo>
                  <a:lnTo>
                    <a:pt x="90766" y="110058"/>
                  </a:lnTo>
                  <a:lnTo>
                    <a:pt x="78714" y="111798"/>
                  </a:lnTo>
                  <a:lnTo>
                    <a:pt x="92773" y="109753"/>
                  </a:lnTo>
                  <a:lnTo>
                    <a:pt x="94615" y="107391"/>
                  </a:lnTo>
                  <a:lnTo>
                    <a:pt x="153492" y="55270"/>
                  </a:lnTo>
                  <a:lnTo>
                    <a:pt x="154317" y="53632"/>
                  </a:lnTo>
                  <a:lnTo>
                    <a:pt x="155816" y="53454"/>
                  </a:lnTo>
                  <a:lnTo>
                    <a:pt x="157035" y="53454"/>
                  </a:lnTo>
                  <a:lnTo>
                    <a:pt x="158534" y="53632"/>
                  </a:lnTo>
                  <a:lnTo>
                    <a:pt x="181711" y="100596"/>
                  </a:lnTo>
                  <a:lnTo>
                    <a:pt x="182638" y="102336"/>
                  </a:lnTo>
                  <a:lnTo>
                    <a:pt x="186055" y="104800"/>
                  </a:lnTo>
                  <a:lnTo>
                    <a:pt x="239699" y="112598"/>
                  </a:lnTo>
                  <a:lnTo>
                    <a:pt x="240334" y="113982"/>
                  </a:lnTo>
                  <a:lnTo>
                    <a:pt x="240703" y="115138"/>
                  </a:lnTo>
                  <a:lnTo>
                    <a:pt x="240931" y="116255"/>
                  </a:lnTo>
                  <a:lnTo>
                    <a:pt x="241007" y="116624"/>
                  </a:lnTo>
                  <a:lnTo>
                    <a:pt x="241007" y="103454"/>
                  </a:lnTo>
                  <a:lnTo>
                    <a:pt x="190398" y="96088"/>
                  </a:lnTo>
                  <a:lnTo>
                    <a:pt x="189471" y="95427"/>
                  </a:lnTo>
                  <a:lnTo>
                    <a:pt x="168846" y="53632"/>
                  </a:lnTo>
                  <a:lnTo>
                    <a:pt x="168757" y="53454"/>
                  </a:lnTo>
                  <a:lnTo>
                    <a:pt x="165519" y="46875"/>
                  </a:lnTo>
                  <a:lnTo>
                    <a:pt x="161226" y="44208"/>
                  </a:lnTo>
                  <a:lnTo>
                    <a:pt x="151625" y="44208"/>
                  </a:lnTo>
                  <a:lnTo>
                    <a:pt x="147332" y="46875"/>
                  </a:lnTo>
                  <a:lnTo>
                    <a:pt x="123367" y="95427"/>
                  </a:lnTo>
                  <a:lnTo>
                    <a:pt x="122453" y="96088"/>
                  </a:lnTo>
                  <a:lnTo>
                    <a:pt x="91541" y="100596"/>
                  </a:lnTo>
                  <a:lnTo>
                    <a:pt x="68872" y="103873"/>
                  </a:lnTo>
                  <a:lnTo>
                    <a:pt x="64998" y="107137"/>
                  </a:lnTo>
                  <a:lnTo>
                    <a:pt x="62052" y="116255"/>
                  </a:lnTo>
                  <a:lnTo>
                    <a:pt x="63258" y="121170"/>
                  </a:lnTo>
                  <a:lnTo>
                    <a:pt x="76962" y="134531"/>
                  </a:lnTo>
                  <a:lnTo>
                    <a:pt x="44691" y="141909"/>
                  </a:lnTo>
                  <a:lnTo>
                    <a:pt x="43929" y="142201"/>
                  </a:lnTo>
                  <a:lnTo>
                    <a:pt x="43942" y="141909"/>
                  </a:lnTo>
                  <a:lnTo>
                    <a:pt x="42443" y="143141"/>
                  </a:lnTo>
                  <a:lnTo>
                    <a:pt x="444" y="185140"/>
                  </a:lnTo>
                  <a:lnTo>
                    <a:pt x="0" y="186880"/>
                  </a:lnTo>
                  <a:lnTo>
                    <a:pt x="952" y="190119"/>
                  </a:lnTo>
                  <a:lnTo>
                    <a:pt x="2260" y="191350"/>
                  </a:lnTo>
                  <a:lnTo>
                    <a:pt x="41097" y="200088"/>
                  </a:lnTo>
                  <a:lnTo>
                    <a:pt x="41097" y="285686"/>
                  </a:lnTo>
                  <a:lnTo>
                    <a:pt x="44589" y="290068"/>
                  </a:lnTo>
                  <a:lnTo>
                    <a:pt x="61925" y="294017"/>
                  </a:lnTo>
                  <a:lnTo>
                    <a:pt x="154952" y="315264"/>
                  </a:lnTo>
                  <a:lnTo>
                    <a:pt x="158038" y="315264"/>
                  </a:lnTo>
                  <a:lnTo>
                    <a:pt x="202526" y="305092"/>
                  </a:lnTo>
                  <a:lnTo>
                    <a:pt x="268249" y="290068"/>
                  </a:lnTo>
                  <a:lnTo>
                    <a:pt x="271754" y="285686"/>
                  </a:lnTo>
                  <a:lnTo>
                    <a:pt x="271754" y="202171"/>
                  </a:lnTo>
                  <a:lnTo>
                    <a:pt x="271754" y="200088"/>
                  </a:lnTo>
                  <a:lnTo>
                    <a:pt x="310591" y="191350"/>
                  </a:lnTo>
                  <a:lnTo>
                    <a:pt x="311899" y="190119"/>
                  </a:lnTo>
                  <a:lnTo>
                    <a:pt x="312839" y="1868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4" name="object 94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309060" y="4316385"/>
              <a:ext cx="269025" cy="235186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6538548" y="4316385"/>
              <a:ext cx="269026" cy="235186"/>
            </a:xfrm>
            <a:prstGeom prst="rect">
              <a:avLst/>
            </a:prstGeom>
          </p:spPr>
        </p:pic>
      </p:grpSp>
      <p:sp>
        <p:nvSpPr>
          <p:cNvPr id="96" name="object 96"/>
          <p:cNvSpPr txBox="1"/>
          <p:nvPr/>
        </p:nvSpPr>
        <p:spPr>
          <a:xfrm>
            <a:off x="10191421" y="4527315"/>
            <a:ext cx="504825" cy="5207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ts val="2080"/>
              </a:lnSpc>
              <a:spcBef>
                <a:spcPts val="114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>
              <a:latin typeface="Grammarsaurus" pitchFamily="2" charset="0"/>
              <a:cs typeface="Arial"/>
            </a:endParaRPr>
          </a:p>
          <a:p>
            <a:pPr marL="12065" marR="5080" algn="ctr">
              <a:lnSpc>
                <a:spcPct val="78000"/>
              </a:lnSpc>
              <a:spcBef>
                <a:spcPts val="204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6420927" y="4523401"/>
            <a:ext cx="504825" cy="4946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8000"/>
              </a:lnSpc>
              <a:spcBef>
                <a:spcPts val="240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5431215" y="4779183"/>
            <a:ext cx="24002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*CVL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9185742" y="4779183"/>
            <a:ext cx="24002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*CVL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675062" y="6282454"/>
            <a:ext cx="1887538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*connecting vowel letter</a:t>
            </a:r>
          </a:p>
        </p:txBody>
      </p:sp>
      <p:sp>
        <p:nvSpPr>
          <p:cNvPr id="102" name="object 38">
            <a:extLst>
              <a:ext uri="{FF2B5EF4-FFF2-40B4-BE49-F238E27FC236}">
                <a16:creationId xmlns:a16="http://schemas.microsoft.com/office/drawing/2014/main" id="{2E99837D-2699-139B-0FEC-86740164A146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103" name="object 46">
            <a:extLst>
              <a:ext uri="{FF2B5EF4-FFF2-40B4-BE49-F238E27FC236}">
                <a16:creationId xmlns:a16="http://schemas.microsoft.com/office/drawing/2014/main" id="{187AB575-4465-83EF-2D55-EBF83993DFB1}"/>
              </a:ext>
            </a:extLst>
          </p:cNvPr>
          <p:cNvSpPr txBox="1"/>
          <p:nvPr/>
        </p:nvSpPr>
        <p:spPr>
          <a:xfrm>
            <a:off x="10880457" y="3940416"/>
            <a:ext cx="486409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2,000 BCE</a:t>
            </a:r>
            <a:endParaRPr sz="700" dirty="0">
              <a:latin typeface="Grammarsaurus" pitchFamily="2" charset="0"/>
              <a:cs typeface="Arial MT"/>
            </a:endParaRPr>
          </a:p>
        </p:txBody>
      </p:sp>
      <p:graphicFrame>
        <p:nvGraphicFramePr>
          <p:cNvPr id="104" name="object 60">
            <a:extLst>
              <a:ext uri="{FF2B5EF4-FFF2-40B4-BE49-F238E27FC236}">
                <a16:creationId xmlns:a16="http://schemas.microsoft.com/office/drawing/2014/main" id="{7F85913B-7D34-F29A-2A4D-479728E92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521761"/>
              </p:ext>
            </p:extLst>
          </p:nvPr>
        </p:nvGraphicFramePr>
        <p:xfrm>
          <a:off x="974750" y="3442779"/>
          <a:ext cx="10127615" cy="471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40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805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700" spc="0" dirty="0">
                          <a:solidFill>
                            <a:srgbClr val="1A283D"/>
                          </a:solidFill>
                          <a:latin typeface="Grammarsaurus" pitchFamily="2" charset="0"/>
                          <a:cs typeface="Arial MT"/>
                        </a:rPr>
                        <a:t>Palaeolithic</a:t>
                      </a:r>
                      <a:endParaRPr sz="17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1A283D"/>
                      </a:solidFill>
                      <a:prstDash val="solid"/>
                    </a:lnL>
                    <a:lnR w="12700">
                      <a:solidFill>
                        <a:srgbClr val="1A283D"/>
                      </a:solidFill>
                      <a:prstDash val="solid"/>
                    </a:lnR>
                    <a:lnT w="12700">
                      <a:solidFill>
                        <a:srgbClr val="1A283D"/>
                      </a:solidFill>
                      <a:prstDash val="solid"/>
                    </a:lnT>
                    <a:lnB w="12700">
                      <a:solidFill>
                        <a:srgbClr val="1A283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700" spc="0" dirty="0">
                          <a:solidFill>
                            <a:srgbClr val="1A283D"/>
                          </a:solidFill>
                          <a:latin typeface="Grammarsaurus" pitchFamily="2" charset="0"/>
                          <a:cs typeface="Arial MT"/>
                        </a:rPr>
                        <a:t>Mesolithic</a:t>
                      </a:r>
                      <a:endParaRPr sz="1700" spc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1A283D"/>
                      </a:solidFill>
                      <a:prstDash val="solid"/>
                    </a:lnL>
                    <a:lnR w="12700">
                      <a:solidFill>
                        <a:srgbClr val="1A283D"/>
                      </a:solidFill>
                      <a:prstDash val="solid"/>
                    </a:lnR>
                    <a:lnT w="12700">
                      <a:solidFill>
                        <a:srgbClr val="1A283D"/>
                      </a:solidFill>
                      <a:prstDash val="solid"/>
                    </a:lnT>
                    <a:lnB w="12700">
                      <a:solidFill>
                        <a:srgbClr val="1A283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700" spc="0" dirty="0">
                          <a:solidFill>
                            <a:srgbClr val="1A283D"/>
                          </a:solidFill>
                          <a:latin typeface="Grammarsaurus" pitchFamily="2" charset="0"/>
                          <a:cs typeface="Arial MT"/>
                        </a:rPr>
                        <a:t>Neolithic</a:t>
                      </a:r>
                      <a:endParaRPr sz="1700" spc="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1A283D"/>
                      </a:solidFill>
                      <a:prstDash val="solid"/>
                    </a:lnL>
                    <a:lnR w="12700">
                      <a:solidFill>
                        <a:srgbClr val="1A283D"/>
                      </a:solidFill>
                      <a:prstDash val="solid"/>
                    </a:lnR>
                    <a:lnT w="12700">
                      <a:solidFill>
                        <a:srgbClr val="1A283D"/>
                      </a:solidFill>
                      <a:prstDash val="solid"/>
                    </a:lnT>
                    <a:lnB w="12700">
                      <a:solidFill>
                        <a:srgbClr val="1A283D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49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1" y="6229414"/>
                  </a:lnTo>
                  <a:lnTo>
                    <a:pt x="11563359" y="6216448"/>
                  </a:lnTo>
                  <a:lnTo>
                    <a:pt x="11601156" y="6195933"/>
                  </a:lnTo>
                  <a:lnTo>
                    <a:pt x="11634089" y="6168763"/>
                  </a:lnTo>
                  <a:lnTo>
                    <a:pt x="11661261" y="6135831"/>
                  </a:lnTo>
                  <a:lnTo>
                    <a:pt x="11681777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7" y="135906"/>
                  </a:lnTo>
                  <a:lnTo>
                    <a:pt x="11661261" y="98108"/>
                  </a:lnTo>
                  <a:lnTo>
                    <a:pt x="11634089" y="65176"/>
                  </a:lnTo>
                  <a:lnTo>
                    <a:pt x="11601156" y="38004"/>
                  </a:lnTo>
                  <a:lnTo>
                    <a:pt x="11563359" y="17487"/>
                  </a:lnTo>
                  <a:lnTo>
                    <a:pt x="11521591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1" y="4521"/>
                  </a:lnTo>
                  <a:lnTo>
                    <a:pt x="11563359" y="17487"/>
                  </a:lnTo>
                  <a:lnTo>
                    <a:pt x="11601156" y="38004"/>
                  </a:lnTo>
                  <a:lnTo>
                    <a:pt x="11634089" y="65176"/>
                  </a:lnTo>
                  <a:lnTo>
                    <a:pt x="11661261" y="98108"/>
                  </a:lnTo>
                  <a:lnTo>
                    <a:pt x="11681777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7" y="6098033"/>
                  </a:lnTo>
                  <a:lnTo>
                    <a:pt x="11661261" y="6135831"/>
                  </a:lnTo>
                  <a:lnTo>
                    <a:pt x="11634089" y="6168763"/>
                  </a:lnTo>
                  <a:lnTo>
                    <a:pt x="11601156" y="6195933"/>
                  </a:lnTo>
                  <a:lnTo>
                    <a:pt x="11563359" y="6216448"/>
                  </a:lnTo>
                  <a:lnTo>
                    <a:pt x="11521591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41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58" y="0"/>
                  </a:moveTo>
                  <a:lnTo>
                    <a:pt x="2706" y="0"/>
                  </a:lnTo>
                  <a:lnTo>
                    <a:pt x="1543" y="13987"/>
                  </a:lnTo>
                  <a:lnTo>
                    <a:pt x="682" y="28229"/>
                  </a:lnTo>
                  <a:lnTo>
                    <a:pt x="169" y="42233"/>
                  </a:lnTo>
                  <a:lnTo>
                    <a:pt x="0" y="56099"/>
                  </a:lnTo>
                  <a:lnTo>
                    <a:pt x="1944" y="104956"/>
                  </a:lnTo>
                  <a:lnTo>
                    <a:pt x="7686" y="152785"/>
                  </a:lnTo>
                  <a:lnTo>
                    <a:pt x="17085" y="199434"/>
                  </a:lnTo>
                  <a:lnTo>
                    <a:pt x="30002" y="244749"/>
                  </a:lnTo>
                  <a:lnTo>
                    <a:pt x="46296" y="288577"/>
                  </a:lnTo>
                  <a:lnTo>
                    <a:pt x="65829" y="330765"/>
                  </a:lnTo>
                  <a:lnTo>
                    <a:pt x="88460" y="371160"/>
                  </a:lnTo>
                  <a:lnTo>
                    <a:pt x="114051" y="409609"/>
                  </a:lnTo>
                  <a:lnTo>
                    <a:pt x="142461" y="445958"/>
                  </a:lnTo>
                  <a:lnTo>
                    <a:pt x="173551" y="480055"/>
                  </a:lnTo>
                  <a:lnTo>
                    <a:pt x="207181" y="511746"/>
                  </a:lnTo>
                  <a:lnTo>
                    <a:pt x="243211" y="540878"/>
                  </a:lnTo>
                  <a:lnTo>
                    <a:pt x="281503" y="567298"/>
                  </a:lnTo>
                  <a:lnTo>
                    <a:pt x="321916" y="590853"/>
                  </a:lnTo>
                  <a:lnTo>
                    <a:pt x="364310" y="611389"/>
                  </a:lnTo>
                  <a:lnTo>
                    <a:pt x="408547" y="628754"/>
                  </a:lnTo>
                  <a:lnTo>
                    <a:pt x="454486" y="642795"/>
                  </a:lnTo>
                  <a:lnTo>
                    <a:pt x="501988" y="653357"/>
                  </a:lnTo>
                  <a:lnTo>
                    <a:pt x="551092" y="660314"/>
                  </a:lnTo>
                  <a:lnTo>
                    <a:pt x="551558" y="660314"/>
                  </a:lnTo>
                  <a:lnTo>
                    <a:pt x="551558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53"/>
                  </a:lnTo>
                  <a:lnTo>
                    <a:pt x="692" y="27951"/>
                  </a:lnTo>
                  <a:lnTo>
                    <a:pt x="178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2" y="536954"/>
                  </a:lnTo>
                  <a:lnTo>
                    <a:pt x="275689" y="566278"/>
                  </a:lnTo>
                  <a:lnTo>
                    <a:pt x="318434" y="592179"/>
                  </a:lnTo>
                  <a:lnTo>
                    <a:pt x="363093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79" y="42099"/>
                  </a:lnTo>
                  <a:lnTo>
                    <a:pt x="13409" y="2795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5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0205411" y="426057"/>
            <a:ext cx="592455" cy="534035"/>
            <a:chOff x="10205411" y="426057"/>
            <a:chExt cx="592455" cy="534035"/>
          </a:xfrm>
        </p:grpSpPr>
        <p:sp>
          <p:nvSpPr>
            <p:cNvPr id="21" name="object 21"/>
            <p:cNvSpPr/>
            <p:nvPr/>
          </p:nvSpPr>
          <p:spPr>
            <a:xfrm>
              <a:off x="10205411" y="426057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89918" y="713056"/>
              <a:ext cx="100685" cy="10520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16354" y="586628"/>
              <a:ext cx="100685" cy="10520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0341283" y="540317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229105" y="964281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57328" y="174880"/>
            <a:ext cx="10794365" cy="3776979"/>
            <a:chOff x="757328" y="174880"/>
            <a:chExt cx="10794365" cy="3776979"/>
          </a:xfrm>
        </p:grpSpPr>
        <p:sp>
          <p:nvSpPr>
            <p:cNvPr id="27" name="object 27"/>
            <p:cNvSpPr/>
            <p:nvPr/>
          </p:nvSpPr>
          <p:spPr>
            <a:xfrm>
              <a:off x="2099412" y="1310539"/>
              <a:ext cx="9445625" cy="2635250"/>
            </a:xfrm>
            <a:custGeom>
              <a:avLst/>
              <a:gdLst/>
              <a:ahLst/>
              <a:cxnLst/>
              <a:rect l="l" t="t" r="r" b="b"/>
              <a:pathLst>
                <a:path w="9445625" h="2635250">
                  <a:moveTo>
                    <a:pt x="9394812" y="0"/>
                  </a:moveTo>
                  <a:lnTo>
                    <a:pt x="50800" y="0"/>
                  </a:lnTo>
                  <a:lnTo>
                    <a:pt x="31027" y="3992"/>
                  </a:lnTo>
                  <a:lnTo>
                    <a:pt x="14879" y="14879"/>
                  </a:lnTo>
                  <a:lnTo>
                    <a:pt x="3992" y="31027"/>
                  </a:lnTo>
                  <a:lnTo>
                    <a:pt x="0" y="50800"/>
                  </a:lnTo>
                  <a:lnTo>
                    <a:pt x="0" y="2584157"/>
                  </a:lnTo>
                  <a:lnTo>
                    <a:pt x="3992" y="2603930"/>
                  </a:lnTo>
                  <a:lnTo>
                    <a:pt x="14879" y="2620078"/>
                  </a:lnTo>
                  <a:lnTo>
                    <a:pt x="31027" y="2630965"/>
                  </a:lnTo>
                  <a:lnTo>
                    <a:pt x="50800" y="2634957"/>
                  </a:lnTo>
                  <a:lnTo>
                    <a:pt x="9394812" y="2634957"/>
                  </a:lnTo>
                  <a:lnTo>
                    <a:pt x="9414585" y="2630965"/>
                  </a:lnTo>
                  <a:lnTo>
                    <a:pt x="9430732" y="2620078"/>
                  </a:lnTo>
                  <a:lnTo>
                    <a:pt x="9441619" y="2603930"/>
                  </a:lnTo>
                  <a:lnTo>
                    <a:pt x="9445612" y="2584157"/>
                  </a:lnTo>
                  <a:lnTo>
                    <a:pt x="9445612" y="50800"/>
                  </a:lnTo>
                  <a:lnTo>
                    <a:pt x="9441619" y="31027"/>
                  </a:lnTo>
                  <a:lnTo>
                    <a:pt x="9430732" y="14879"/>
                  </a:lnTo>
                  <a:lnTo>
                    <a:pt x="9414585" y="3992"/>
                  </a:lnTo>
                  <a:lnTo>
                    <a:pt x="939481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099412" y="1310539"/>
              <a:ext cx="9445625" cy="2635250"/>
            </a:xfrm>
            <a:custGeom>
              <a:avLst/>
              <a:gdLst/>
              <a:ahLst/>
              <a:cxnLst/>
              <a:rect l="l" t="t" r="r" b="b"/>
              <a:pathLst>
                <a:path w="9445625" h="2635250">
                  <a:moveTo>
                    <a:pt x="9394812" y="2634957"/>
                  </a:moveTo>
                  <a:lnTo>
                    <a:pt x="50800" y="2634957"/>
                  </a:lnTo>
                  <a:lnTo>
                    <a:pt x="31027" y="2630965"/>
                  </a:lnTo>
                  <a:lnTo>
                    <a:pt x="14879" y="2620078"/>
                  </a:lnTo>
                  <a:lnTo>
                    <a:pt x="3992" y="2603930"/>
                  </a:lnTo>
                  <a:lnTo>
                    <a:pt x="0" y="2584157"/>
                  </a:lnTo>
                  <a:lnTo>
                    <a:pt x="0" y="50800"/>
                  </a:lnTo>
                  <a:lnTo>
                    <a:pt x="3992" y="31027"/>
                  </a:lnTo>
                  <a:lnTo>
                    <a:pt x="14879" y="14879"/>
                  </a:lnTo>
                  <a:lnTo>
                    <a:pt x="31027" y="3992"/>
                  </a:lnTo>
                  <a:lnTo>
                    <a:pt x="50800" y="0"/>
                  </a:lnTo>
                  <a:lnTo>
                    <a:pt x="9394812" y="0"/>
                  </a:lnTo>
                  <a:lnTo>
                    <a:pt x="9414585" y="3992"/>
                  </a:lnTo>
                  <a:lnTo>
                    <a:pt x="9430732" y="14879"/>
                  </a:lnTo>
                  <a:lnTo>
                    <a:pt x="9441619" y="31027"/>
                  </a:lnTo>
                  <a:lnTo>
                    <a:pt x="9445612" y="50800"/>
                  </a:lnTo>
                  <a:lnTo>
                    <a:pt x="9445612" y="2584157"/>
                  </a:lnTo>
                  <a:lnTo>
                    <a:pt x="9441619" y="2603930"/>
                  </a:lnTo>
                  <a:lnTo>
                    <a:pt x="9430732" y="2620078"/>
                  </a:lnTo>
                  <a:lnTo>
                    <a:pt x="9414585" y="2630965"/>
                  </a:lnTo>
                  <a:lnTo>
                    <a:pt x="9394812" y="2634957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763678" y="181230"/>
              <a:ext cx="4566920" cy="755650"/>
            </a:xfrm>
            <a:custGeom>
              <a:avLst/>
              <a:gdLst/>
              <a:ahLst/>
              <a:cxnLst/>
              <a:rect l="l" t="t" r="r" b="b"/>
              <a:pathLst>
                <a:path w="4566920" h="755650">
                  <a:moveTo>
                    <a:pt x="4544568" y="0"/>
                  </a:moveTo>
                  <a:lnTo>
                    <a:pt x="22288" y="0"/>
                  </a:lnTo>
                  <a:lnTo>
                    <a:pt x="13619" y="3498"/>
                  </a:lnTo>
                  <a:lnTo>
                    <a:pt x="6534" y="13033"/>
                  </a:lnTo>
                  <a:lnTo>
                    <a:pt x="1753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753" y="727977"/>
                  </a:lnTo>
                  <a:lnTo>
                    <a:pt x="6534" y="742108"/>
                  </a:lnTo>
                  <a:lnTo>
                    <a:pt x="13619" y="751643"/>
                  </a:lnTo>
                  <a:lnTo>
                    <a:pt x="22288" y="755142"/>
                  </a:lnTo>
                  <a:lnTo>
                    <a:pt x="4544568" y="755142"/>
                  </a:lnTo>
                  <a:lnTo>
                    <a:pt x="4553236" y="751643"/>
                  </a:lnTo>
                  <a:lnTo>
                    <a:pt x="4560322" y="742108"/>
                  </a:lnTo>
                  <a:lnTo>
                    <a:pt x="4565102" y="727977"/>
                  </a:lnTo>
                  <a:lnTo>
                    <a:pt x="4566856" y="710692"/>
                  </a:lnTo>
                  <a:lnTo>
                    <a:pt x="4566856" y="44450"/>
                  </a:lnTo>
                  <a:lnTo>
                    <a:pt x="4565102" y="27164"/>
                  </a:lnTo>
                  <a:lnTo>
                    <a:pt x="4560322" y="13033"/>
                  </a:lnTo>
                  <a:lnTo>
                    <a:pt x="4553236" y="3498"/>
                  </a:lnTo>
                  <a:lnTo>
                    <a:pt x="4544568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763678" y="181230"/>
              <a:ext cx="4566920" cy="755650"/>
            </a:xfrm>
            <a:custGeom>
              <a:avLst/>
              <a:gdLst/>
              <a:ahLst/>
              <a:cxnLst/>
              <a:rect l="l" t="t" r="r" b="b"/>
              <a:pathLst>
                <a:path w="4566920" h="755650">
                  <a:moveTo>
                    <a:pt x="22288" y="755142"/>
                  </a:moveTo>
                  <a:lnTo>
                    <a:pt x="13619" y="751643"/>
                  </a:lnTo>
                  <a:lnTo>
                    <a:pt x="6534" y="742108"/>
                  </a:lnTo>
                  <a:lnTo>
                    <a:pt x="1753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753" y="27164"/>
                  </a:lnTo>
                  <a:lnTo>
                    <a:pt x="6534" y="13033"/>
                  </a:lnTo>
                  <a:lnTo>
                    <a:pt x="13619" y="3498"/>
                  </a:lnTo>
                  <a:lnTo>
                    <a:pt x="22288" y="0"/>
                  </a:lnTo>
                  <a:lnTo>
                    <a:pt x="4544568" y="0"/>
                  </a:lnTo>
                  <a:lnTo>
                    <a:pt x="4553236" y="3498"/>
                  </a:lnTo>
                  <a:lnTo>
                    <a:pt x="4560322" y="13033"/>
                  </a:lnTo>
                  <a:lnTo>
                    <a:pt x="4565102" y="27164"/>
                  </a:lnTo>
                  <a:lnTo>
                    <a:pt x="4566856" y="44450"/>
                  </a:lnTo>
                  <a:lnTo>
                    <a:pt x="4566856" y="710692"/>
                  </a:lnTo>
                  <a:lnTo>
                    <a:pt x="4565102" y="727977"/>
                  </a:lnTo>
                  <a:lnTo>
                    <a:pt x="4560322" y="742108"/>
                  </a:lnTo>
                  <a:lnTo>
                    <a:pt x="4553236" y="751643"/>
                  </a:lnTo>
                  <a:lnTo>
                    <a:pt x="4544568" y="755142"/>
                  </a:lnTo>
                  <a:lnTo>
                    <a:pt x="22288" y="75514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763678" y="194431"/>
            <a:ext cx="4576945" cy="633289"/>
          </a:xfrm>
          <a:prstGeom prst="rect">
            <a:avLst/>
          </a:prstGeom>
        </p:spPr>
        <p:txBody>
          <a:bodyPr vert="horz" wrap="square" lIns="0" tIns="56709" rIns="0" bIns="0" rtlCol="0">
            <a:spAutoFit/>
          </a:bodyPr>
          <a:lstStyle/>
          <a:p>
            <a:pPr marL="515938" indent="-50641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FCF8"/>
                </a:solidFill>
                <a:latin typeface="Grammarsaurus" pitchFamily="2" charset="0"/>
              </a:rPr>
              <a:t>The Neolithic period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3361419" y="1707633"/>
            <a:ext cx="8126754" cy="17831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0990">
              <a:lnSpc>
                <a:spcPct val="154200"/>
              </a:lnSpc>
              <a:spcBef>
                <a:spcPts val="100"/>
              </a:spcBef>
            </a:pP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My name is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Bran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, and I live in the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Neolithic period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 My life is di</a:t>
            </a:r>
            <a:r>
              <a:rPr lang="en-US"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ff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erent from the people who came before me, who lived in the Palaeolithic and the Mesolithic. We now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gather seeds 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from the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best plants 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and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plant them together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</a:t>
            </a:r>
            <a:endParaRPr sz="1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7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Once they have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grown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, we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harvest 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them with our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wood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,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bone 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and </a:t>
            </a:r>
            <a:r>
              <a:rPr sz="17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stone tools</a:t>
            </a:r>
            <a:r>
              <a:rPr sz="17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</a:t>
            </a:r>
            <a:endParaRPr sz="1700" dirty="0">
              <a:latin typeface="Grammarsaurus" pitchFamily="2" charset="0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061447" y="3834104"/>
            <a:ext cx="6311900" cy="2427605"/>
            <a:chOff x="4061447" y="3834104"/>
            <a:chExt cx="6311900" cy="2427605"/>
          </a:xfrm>
        </p:grpSpPr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061447" y="3834104"/>
              <a:ext cx="6311873" cy="2427297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4507903" y="5672362"/>
              <a:ext cx="2583815" cy="364490"/>
            </a:xfrm>
            <a:custGeom>
              <a:avLst/>
              <a:gdLst/>
              <a:ahLst/>
              <a:cxnLst/>
              <a:rect l="l" t="t" r="r" b="b"/>
              <a:pathLst>
                <a:path w="2583815" h="364489">
                  <a:moveTo>
                    <a:pt x="2545638" y="0"/>
                  </a:moveTo>
                  <a:lnTo>
                    <a:pt x="38099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26212"/>
                  </a:lnTo>
                  <a:lnTo>
                    <a:pt x="2993" y="341043"/>
                  </a:lnTo>
                  <a:lnTo>
                    <a:pt x="11158" y="353153"/>
                  </a:lnTo>
                  <a:lnTo>
                    <a:pt x="23268" y="361318"/>
                  </a:lnTo>
                  <a:lnTo>
                    <a:pt x="38099" y="364312"/>
                  </a:lnTo>
                  <a:lnTo>
                    <a:pt x="2545638" y="364312"/>
                  </a:lnTo>
                  <a:lnTo>
                    <a:pt x="2560469" y="361318"/>
                  </a:lnTo>
                  <a:lnTo>
                    <a:pt x="2572580" y="353153"/>
                  </a:lnTo>
                  <a:lnTo>
                    <a:pt x="2580744" y="341043"/>
                  </a:lnTo>
                  <a:lnTo>
                    <a:pt x="2583738" y="326212"/>
                  </a:lnTo>
                  <a:lnTo>
                    <a:pt x="2583738" y="38100"/>
                  </a:lnTo>
                  <a:lnTo>
                    <a:pt x="2580744" y="23268"/>
                  </a:lnTo>
                  <a:lnTo>
                    <a:pt x="2572580" y="11158"/>
                  </a:lnTo>
                  <a:lnTo>
                    <a:pt x="2560469" y="2993"/>
                  </a:lnTo>
                  <a:lnTo>
                    <a:pt x="2545638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4507903" y="5672362"/>
            <a:ext cx="2583815" cy="282770"/>
          </a:xfrm>
          <a:prstGeom prst="rect">
            <a:avLst/>
          </a:prstGeom>
          <a:ln w="15693">
            <a:noFill/>
          </a:ln>
        </p:spPr>
        <p:txBody>
          <a:bodyPr vert="horz" wrap="square" lIns="0" tIns="36195" rIns="0" bIns="0" rtlCol="0">
            <a:spAutoFit/>
          </a:bodyPr>
          <a:lstStyle/>
          <a:p>
            <a:pPr marL="100013" indent="-90488" algn="ctr">
              <a:lnSpc>
                <a:spcPct val="100000"/>
              </a:lnSpc>
              <a:spcBef>
                <a:spcPts val="285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Palaeolithic / Mesolithic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8176339" y="5666012"/>
            <a:ext cx="1231265" cy="377190"/>
            <a:chOff x="8176339" y="5666012"/>
            <a:chExt cx="1231265" cy="377190"/>
          </a:xfrm>
        </p:grpSpPr>
        <p:sp>
          <p:nvSpPr>
            <p:cNvPr id="38" name="object 38"/>
            <p:cNvSpPr/>
            <p:nvPr/>
          </p:nvSpPr>
          <p:spPr>
            <a:xfrm>
              <a:off x="8182689" y="5672362"/>
              <a:ext cx="1218565" cy="364490"/>
            </a:xfrm>
            <a:custGeom>
              <a:avLst/>
              <a:gdLst/>
              <a:ahLst/>
              <a:cxnLst/>
              <a:rect l="l" t="t" r="r" b="b"/>
              <a:pathLst>
                <a:path w="1218565" h="364489">
                  <a:moveTo>
                    <a:pt x="1179956" y="0"/>
                  </a:moveTo>
                  <a:lnTo>
                    <a:pt x="38099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26212"/>
                  </a:lnTo>
                  <a:lnTo>
                    <a:pt x="2993" y="341043"/>
                  </a:lnTo>
                  <a:lnTo>
                    <a:pt x="11158" y="353153"/>
                  </a:lnTo>
                  <a:lnTo>
                    <a:pt x="23268" y="361318"/>
                  </a:lnTo>
                  <a:lnTo>
                    <a:pt x="38099" y="364312"/>
                  </a:lnTo>
                  <a:lnTo>
                    <a:pt x="1179956" y="364312"/>
                  </a:lnTo>
                  <a:lnTo>
                    <a:pt x="1194788" y="361318"/>
                  </a:lnTo>
                  <a:lnTo>
                    <a:pt x="1206898" y="353153"/>
                  </a:lnTo>
                  <a:lnTo>
                    <a:pt x="1215063" y="341043"/>
                  </a:lnTo>
                  <a:lnTo>
                    <a:pt x="1218056" y="326212"/>
                  </a:lnTo>
                  <a:lnTo>
                    <a:pt x="1218056" y="38100"/>
                  </a:lnTo>
                  <a:lnTo>
                    <a:pt x="1215063" y="23268"/>
                  </a:lnTo>
                  <a:lnTo>
                    <a:pt x="1206898" y="11158"/>
                  </a:lnTo>
                  <a:lnTo>
                    <a:pt x="1194788" y="2993"/>
                  </a:lnTo>
                  <a:lnTo>
                    <a:pt x="117995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8182689" y="5672362"/>
              <a:ext cx="1218565" cy="364490"/>
            </a:xfrm>
            <a:custGeom>
              <a:avLst/>
              <a:gdLst/>
              <a:ahLst/>
              <a:cxnLst/>
              <a:rect l="l" t="t" r="r" b="b"/>
              <a:pathLst>
                <a:path w="1218565" h="364489">
                  <a:moveTo>
                    <a:pt x="1179956" y="364312"/>
                  </a:moveTo>
                  <a:lnTo>
                    <a:pt x="38099" y="364312"/>
                  </a:lnTo>
                  <a:lnTo>
                    <a:pt x="23268" y="361318"/>
                  </a:lnTo>
                  <a:lnTo>
                    <a:pt x="11158" y="353153"/>
                  </a:lnTo>
                  <a:lnTo>
                    <a:pt x="2993" y="341043"/>
                  </a:lnTo>
                  <a:lnTo>
                    <a:pt x="0" y="32621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099" y="0"/>
                  </a:lnTo>
                  <a:lnTo>
                    <a:pt x="1179956" y="0"/>
                  </a:lnTo>
                  <a:lnTo>
                    <a:pt x="1194788" y="2993"/>
                  </a:lnTo>
                  <a:lnTo>
                    <a:pt x="1206898" y="11158"/>
                  </a:lnTo>
                  <a:lnTo>
                    <a:pt x="1215063" y="23268"/>
                  </a:lnTo>
                  <a:lnTo>
                    <a:pt x="1218056" y="38100"/>
                  </a:lnTo>
                  <a:lnTo>
                    <a:pt x="1218056" y="326212"/>
                  </a:lnTo>
                  <a:lnTo>
                    <a:pt x="1215063" y="341043"/>
                  </a:lnTo>
                  <a:lnTo>
                    <a:pt x="1206898" y="353153"/>
                  </a:lnTo>
                  <a:lnTo>
                    <a:pt x="1194788" y="361318"/>
                  </a:lnTo>
                  <a:lnTo>
                    <a:pt x="1179956" y="36431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8325166" y="5696024"/>
            <a:ext cx="915669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Neolithic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294219" y="487405"/>
            <a:ext cx="11374755" cy="6246495"/>
            <a:chOff x="294219" y="487405"/>
            <a:chExt cx="11374755" cy="6246495"/>
          </a:xfrm>
        </p:grpSpPr>
        <p:pic>
          <p:nvPicPr>
            <p:cNvPr id="42" name="object 4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94219" y="1319021"/>
              <a:ext cx="2910309" cy="541452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074582" y="487405"/>
              <a:ext cx="593907" cy="523032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11119353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6" name="object 38">
            <a:extLst>
              <a:ext uri="{FF2B5EF4-FFF2-40B4-BE49-F238E27FC236}">
                <a16:creationId xmlns:a16="http://schemas.microsoft.com/office/drawing/2014/main" id="{4A04545B-ED9E-6385-9E48-83ECC6F02DCB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57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5" y="0"/>
            <a:ext cx="11952605" cy="6751320"/>
            <a:chOff x="239505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0" y="341002"/>
                  </a:lnTo>
                  <a:lnTo>
                    <a:pt x="2207515" y="315226"/>
                  </a:lnTo>
                  <a:lnTo>
                    <a:pt x="2233290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90" y="73391"/>
                  </a:lnTo>
                  <a:lnTo>
                    <a:pt x="2207515" y="35242"/>
                  </a:lnTo>
                  <a:lnTo>
                    <a:pt x="2169370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0" y="9466"/>
                  </a:lnTo>
                  <a:lnTo>
                    <a:pt x="2207515" y="35242"/>
                  </a:lnTo>
                  <a:lnTo>
                    <a:pt x="2233290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90" y="277077"/>
                  </a:lnTo>
                  <a:lnTo>
                    <a:pt x="2207515" y="315226"/>
                  </a:lnTo>
                  <a:lnTo>
                    <a:pt x="2169370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7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2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2" y="660321"/>
                  </a:lnTo>
                  <a:lnTo>
                    <a:pt x="55156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5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4" y="666673"/>
                  </a:lnTo>
                  <a:lnTo>
                    <a:pt x="557914" y="653974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5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12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828414" y="1720959"/>
            <a:ext cx="4526280" cy="3903345"/>
            <a:chOff x="4828414" y="1720959"/>
            <a:chExt cx="4526280" cy="3903345"/>
          </a:xfrm>
        </p:grpSpPr>
        <p:sp>
          <p:nvSpPr>
            <p:cNvPr id="21" name="object 21"/>
            <p:cNvSpPr/>
            <p:nvPr/>
          </p:nvSpPr>
          <p:spPr>
            <a:xfrm>
              <a:off x="4834764" y="1727309"/>
              <a:ext cx="4513580" cy="3890645"/>
            </a:xfrm>
            <a:custGeom>
              <a:avLst/>
              <a:gdLst/>
              <a:ahLst/>
              <a:cxnLst/>
              <a:rect l="l" t="t" r="r" b="b"/>
              <a:pathLst>
                <a:path w="4513580" h="3890645">
                  <a:moveTo>
                    <a:pt x="4462462" y="0"/>
                  </a:moveTo>
                  <a:lnTo>
                    <a:pt x="50800" y="0"/>
                  </a:lnTo>
                  <a:lnTo>
                    <a:pt x="31027" y="3990"/>
                  </a:lnTo>
                  <a:lnTo>
                    <a:pt x="14879" y="14874"/>
                  </a:lnTo>
                  <a:lnTo>
                    <a:pt x="3992" y="31021"/>
                  </a:lnTo>
                  <a:lnTo>
                    <a:pt x="0" y="50800"/>
                  </a:lnTo>
                  <a:lnTo>
                    <a:pt x="0" y="3839552"/>
                  </a:lnTo>
                  <a:lnTo>
                    <a:pt x="3992" y="3859325"/>
                  </a:lnTo>
                  <a:lnTo>
                    <a:pt x="14879" y="3875473"/>
                  </a:lnTo>
                  <a:lnTo>
                    <a:pt x="31027" y="3886360"/>
                  </a:lnTo>
                  <a:lnTo>
                    <a:pt x="50800" y="3890352"/>
                  </a:lnTo>
                  <a:lnTo>
                    <a:pt x="4462462" y="3890352"/>
                  </a:lnTo>
                  <a:lnTo>
                    <a:pt x="4482235" y="3886360"/>
                  </a:lnTo>
                  <a:lnTo>
                    <a:pt x="4498382" y="3875473"/>
                  </a:lnTo>
                  <a:lnTo>
                    <a:pt x="4509270" y="3859325"/>
                  </a:lnTo>
                  <a:lnTo>
                    <a:pt x="4513262" y="3839552"/>
                  </a:lnTo>
                  <a:lnTo>
                    <a:pt x="4513262" y="50800"/>
                  </a:lnTo>
                  <a:lnTo>
                    <a:pt x="4509270" y="31021"/>
                  </a:lnTo>
                  <a:lnTo>
                    <a:pt x="4498382" y="14874"/>
                  </a:lnTo>
                  <a:lnTo>
                    <a:pt x="4482235" y="3990"/>
                  </a:lnTo>
                  <a:lnTo>
                    <a:pt x="446246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4834764" y="1727309"/>
              <a:ext cx="4513580" cy="3890645"/>
            </a:xfrm>
            <a:custGeom>
              <a:avLst/>
              <a:gdLst/>
              <a:ahLst/>
              <a:cxnLst/>
              <a:rect l="l" t="t" r="r" b="b"/>
              <a:pathLst>
                <a:path w="4513580" h="3890645">
                  <a:moveTo>
                    <a:pt x="4462462" y="3890352"/>
                  </a:moveTo>
                  <a:lnTo>
                    <a:pt x="50800" y="3890352"/>
                  </a:lnTo>
                  <a:lnTo>
                    <a:pt x="31027" y="3886360"/>
                  </a:lnTo>
                  <a:lnTo>
                    <a:pt x="14879" y="3875473"/>
                  </a:lnTo>
                  <a:lnTo>
                    <a:pt x="3992" y="3859325"/>
                  </a:lnTo>
                  <a:lnTo>
                    <a:pt x="0" y="3839552"/>
                  </a:lnTo>
                  <a:lnTo>
                    <a:pt x="0" y="50800"/>
                  </a:lnTo>
                  <a:lnTo>
                    <a:pt x="3992" y="31021"/>
                  </a:lnTo>
                  <a:lnTo>
                    <a:pt x="14879" y="14874"/>
                  </a:lnTo>
                  <a:lnTo>
                    <a:pt x="31027" y="3990"/>
                  </a:lnTo>
                  <a:lnTo>
                    <a:pt x="50800" y="0"/>
                  </a:lnTo>
                  <a:lnTo>
                    <a:pt x="4462462" y="0"/>
                  </a:lnTo>
                  <a:lnTo>
                    <a:pt x="4482235" y="3990"/>
                  </a:lnTo>
                  <a:lnTo>
                    <a:pt x="4498382" y="14874"/>
                  </a:lnTo>
                  <a:lnTo>
                    <a:pt x="4509270" y="31021"/>
                  </a:lnTo>
                  <a:lnTo>
                    <a:pt x="4513262" y="50800"/>
                  </a:lnTo>
                  <a:lnTo>
                    <a:pt x="4513262" y="3839552"/>
                  </a:lnTo>
                  <a:lnTo>
                    <a:pt x="4509270" y="3859325"/>
                  </a:lnTo>
                  <a:lnTo>
                    <a:pt x="4498382" y="3875473"/>
                  </a:lnTo>
                  <a:lnTo>
                    <a:pt x="4482235" y="3886360"/>
                  </a:lnTo>
                  <a:lnTo>
                    <a:pt x="4462462" y="389035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5201737" y="1973709"/>
            <a:ext cx="3692525" cy="33881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4200"/>
              </a:lnSpc>
              <a:spcBef>
                <a:spcPts val="100"/>
              </a:spcBef>
            </a:pP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This was a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big change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for people in Neolithic times. Instead of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roaming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around to find food, </a:t>
            </a:r>
            <a:br>
              <a:rPr lang="en-US" dirty="0">
                <a:solidFill>
                  <a:srgbClr val="1B283E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they began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growing plants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and </a:t>
            </a:r>
            <a:br>
              <a:rPr lang="en-US" dirty="0">
                <a:solidFill>
                  <a:srgbClr val="1B283E"/>
                </a:solidFill>
                <a:latin typeface="Grammarsaurus" pitchFamily="2" charset="0"/>
                <a:cs typeface="Arial MT"/>
              </a:rPr>
            </a:b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keeping animals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near their homes. This made getting food much easier. This new way of living is called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agriculture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57337" y="174880"/>
            <a:ext cx="11435080" cy="6371590"/>
            <a:chOff x="757337" y="174880"/>
            <a:chExt cx="11435080" cy="6371590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728141" y="1875549"/>
              <a:ext cx="3463858" cy="467041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63687" y="181230"/>
              <a:ext cx="4566920" cy="755650"/>
            </a:xfrm>
            <a:custGeom>
              <a:avLst/>
              <a:gdLst/>
              <a:ahLst/>
              <a:cxnLst/>
              <a:rect l="l" t="t" r="r" b="b"/>
              <a:pathLst>
                <a:path w="4566920" h="755650">
                  <a:moveTo>
                    <a:pt x="4544568" y="0"/>
                  </a:moveTo>
                  <a:lnTo>
                    <a:pt x="22275" y="0"/>
                  </a:lnTo>
                  <a:lnTo>
                    <a:pt x="13614" y="3498"/>
                  </a:lnTo>
                  <a:lnTo>
                    <a:pt x="6532" y="13033"/>
                  </a:lnTo>
                  <a:lnTo>
                    <a:pt x="1753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753" y="727977"/>
                  </a:lnTo>
                  <a:lnTo>
                    <a:pt x="6532" y="742108"/>
                  </a:lnTo>
                  <a:lnTo>
                    <a:pt x="13614" y="751643"/>
                  </a:lnTo>
                  <a:lnTo>
                    <a:pt x="22275" y="755142"/>
                  </a:lnTo>
                  <a:lnTo>
                    <a:pt x="4544568" y="755142"/>
                  </a:lnTo>
                  <a:lnTo>
                    <a:pt x="4553234" y="751643"/>
                  </a:lnTo>
                  <a:lnTo>
                    <a:pt x="4560316" y="742108"/>
                  </a:lnTo>
                  <a:lnTo>
                    <a:pt x="4565091" y="727977"/>
                  </a:lnTo>
                  <a:lnTo>
                    <a:pt x="4566843" y="710692"/>
                  </a:lnTo>
                  <a:lnTo>
                    <a:pt x="4566843" y="44450"/>
                  </a:lnTo>
                  <a:lnTo>
                    <a:pt x="4565091" y="27164"/>
                  </a:lnTo>
                  <a:lnTo>
                    <a:pt x="4560316" y="13033"/>
                  </a:lnTo>
                  <a:lnTo>
                    <a:pt x="4553234" y="3498"/>
                  </a:lnTo>
                  <a:lnTo>
                    <a:pt x="4544568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763687" y="181230"/>
              <a:ext cx="4566920" cy="755650"/>
            </a:xfrm>
            <a:custGeom>
              <a:avLst/>
              <a:gdLst/>
              <a:ahLst/>
              <a:cxnLst/>
              <a:rect l="l" t="t" r="r" b="b"/>
              <a:pathLst>
                <a:path w="4566920" h="755650">
                  <a:moveTo>
                    <a:pt x="22275" y="755142"/>
                  </a:moveTo>
                  <a:lnTo>
                    <a:pt x="13614" y="751643"/>
                  </a:lnTo>
                  <a:lnTo>
                    <a:pt x="6532" y="742108"/>
                  </a:lnTo>
                  <a:lnTo>
                    <a:pt x="1753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753" y="27164"/>
                  </a:lnTo>
                  <a:lnTo>
                    <a:pt x="6532" y="13033"/>
                  </a:lnTo>
                  <a:lnTo>
                    <a:pt x="13614" y="3498"/>
                  </a:lnTo>
                  <a:lnTo>
                    <a:pt x="22275" y="0"/>
                  </a:lnTo>
                  <a:lnTo>
                    <a:pt x="4544568" y="0"/>
                  </a:lnTo>
                  <a:lnTo>
                    <a:pt x="4553234" y="3498"/>
                  </a:lnTo>
                  <a:lnTo>
                    <a:pt x="4560316" y="13033"/>
                  </a:lnTo>
                  <a:lnTo>
                    <a:pt x="4565091" y="27164"/>
                  </a:lnTo>
                  <a:lnTo>
                    <a:pt x="4566843" y="44450"/>
                  </a:lnTo>
                  <a:lnTo>
                    <a:pt x="4566843" y="710692"/>
                  </a:lnTo>
                  <a:lnTo>
                    <a:pt x="4565091" y="727977"/>
                  </a:lnTo>
                  <a:lnTo>
                    <a:pt x="4560316" y="742108"/>
                  </a:lnTo>
                  <a:lnTo>
                    <a:pt x="4553234" y="751643"/>
                  </a:lnTo>
                  <a:lnTo>
                    <a:pt x="4544568" y="755142"/>
                  </a:lnTo>
                  <a:lnTo>
                    <a:pt x="22275" y="75514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763688" y="194431"/>
            <a:ext cx="4573272" cy="633289"/>
          </a:xfrm>
          <a:prstGeom prst="rect">
            <a:avLst/>
          </a:prstGeom>
        </p:spPr>
        <p:txBody>
          <a:bodyPr vert="horz" wrap="square" lIns="0" tIns="56709" rIns="0" bIns="0" rtlCol="0">
            <a:spAutoFit/>
          </a:bodyPr>
          <a:lstStyle/>
          <a:p>
            <a:pPr marL="515938" indent="-506413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FCF8"/>
                </a:solidFill>
                <a:latin typeface="Grammarsaurus" pitchFamily="2" charset="0"/>
              </a:rPr>
              <a:t>The Neolithic period</a:t>
            </a:r>
          </a:p>
        </p:txBody>
      </p:sp>
      <p:grpSp>
        <p:nvGrpSpPr>
          <p:cNvPr id="29" name="object 29"/>
          <p:cNvGrpSpPr/>
          <p:nvPr/>
        </p:nvGrpSpPr>
        <p:grpSpPr>
          <a:xfrm>
            <a:off x="10205411" y="426057"/>
            <a:ext cx="592455" cy="534035"/>
            <a:chOff x="10205411" y="426057"/>
            <a:chExt cx="592455" cy="534035"/>
          </a:xfrm>
        </p:grpSpPr>
        <p:sp>
          <p:nvSpPr>
            <p:cNvPr id="30" name="object 30"/>
            <p:cNvSpPr/>
            <p:nvPr/>
          </p:nvSpPr>
          <p:spPr>
            <a:xfrm>
              <a:off x="10205411" y="426057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89918" y="713056"/>
              <a:ext cx="100685" cy="10520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516354" y="586628"/>
              <a:ext cx="100685" cy="10520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10341283" y="540317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10229105" y="964281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0" y="487405"/>
            <a:ext cx="11668760" cy="5899150"/>
            <a:chOff x="0" y="487405"/>
            <a:chExt cx="11668760" cy="5899150"/>
          </a:xfrm>
        </p:grpSpPr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074583" y="487405"/>
              <a:ext cx="593902" cy="52303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0" y="958481"/>
              <a:ext cx="5330538" cy="5428004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11119346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0" name="object 38">
            <a:extLst>
              <a:ext uri="{FF2B5EF4-FFF2-40B4-BE49-F238E27FC236}">
                <a16:creationId xmlns:a16="http://schemas.microsoft.com/office/drawing/2014/main" id="{E90FB466-BC47-37D8-CB3B-9D6B20DBCC7D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29" y="4085374"/>
              <a:ext cx="6178370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7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0" y="4521"/>
                  </a:lnTo>
                  <a:lnTo>
                    <a:pt x="135900" y="17487"/>
                  </a:lnTo>
                  <a:lnTo>
                    <a:pt x="98103" y="38004"/>
                  </a:lnTo>
                  <a:lnTo>
                    <a:pt x="65171" y="65176"/>
                  </a:lnTo>
                  <a:lnTo>
                    <a:pt x="38000" y="98108"/>
                  </a:lnTo>
                  <a:lnTo>
                    <a:pt x="17485" y="135906"/>
                  </a:lnTo>
                  <a:lnTo>
                    <a:pt x="4520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0" y="6056264"/>
                  </a:lnTo>
                  <a:lnTo>
                    <a:pt x="17485" y="6098033"/>
                  </a:lnTo>
                  <a:lnTo>
                    <a:pt x="38000" y="6135831"/>
                  </a:lnTo>
                  <a:lnTo>
                    <a:pt x="65171" y="6168763"/>
                  </a:lnTo>
                  <a:lnTo>
                    <a:pt x="98103" y="6195933"/>
                  </a:lnTo>
                  <a:lnTo>
                    <a:pt x="135900" y="6216448"/>
                  </a:lnTo>
                  <a:lnTo>
                    <a:pt x="177670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0" y="6229414"/>
                  </a:lnTo>
                  <a:lnTo>
                    <a:pt x="135900" y="6216448"/>
                  </a:lnTo>
                  <a:lnTo>
                    <a:pt x="98103" y="6195933"/>
                  </a:lnTo>
                  <a:lnTo>
                    <a:pt x="65171" y="6168763"/>
                  </a:lnTo>
                  <a:lnTo>
                    <a:pt x="38000" y="6135831"/>
                  </a:lnTo>
                  <a:lnTo>
                    <a:pt x="17485" y="6098033"/>
                  </a:lnTo>
                  <a:lnTo>
                    <a:pt x="4520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0" y="177673"/>
                  </a:lnTo>
                  <a:lnTo>
                    <a:pt x="17485" y="135906"/>
                  </a:lnTo>
                  <a:lnTo>
                    <a:pt x="38000" y="98108"/>
                  </a:lnTo>
                  <a:lnTo>
                    <a:pt x="65171" y="65176"/>
                  </a:lnTo>
                  <a:lnTo>
                    <a:pt x="98103" y="38004"/>
                  </a:lnTo>
                  <a:lnTo>
                    <a:pt x="135900" y="17487"/>
                  </a:lnTo>
                  <a:lnTo>
                    <a:pt x="177670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28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1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71" y="660321"/>
                  </a:lnTo>
                  <a:lnTo>
                    <a:pt x="551571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45"/>
                  </a:lnTo>
                  <a:lnTo>
                    <a:pt x="690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5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13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90726" y="3866033"/>
            <a:ext cx="8155940" cy="19300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Together, these word parts build a word that means </a:t>
            </a:r>
            <a:r>
              <a:rPr sz="15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“the action of caring for the fields”</a:t>
            </a: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</a:t>
            </a:r>
            <a:endParaRPr sz="15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640"/>
              </a:spcBef>
            </a:pP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Why do you think this word makes sense for what people started doing in Neolithic times?</a:t>
            </a:r>
            <a:endParaRPr sz="1500" dirty="0">
              <a:latin typeface="Grammarsaurus" pitchFamily="2" charset="0"/>
              <a:cs typeface="Arial MT"/>
            </a:endParaRPr>
          </a:p>
          <a:p>
            <a:pPr marL="12700" marR="231140">
              <a:lnSpc>
                <a:spcPct val="120300"/>
              </a:lnSpc>
              <a:spcBef>
                <a:spcPts val="1200"/>
              </a:spcBef>
            </a:pP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Use these sentence starters to help you </a:t>
            </a:r>
            <a:r>
              <a:rPr sz="15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explain your answer </a:t>
            </a: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with your learning partner: “This word makes sense because...”</a:t>
            </a:r>
            <a:endParaRPr sz="1500" dirty="0">
              <a:latin typeface="Grammarsaurus" pitchFamily="2" charset="0"/>
              <a:cs typeface="Arial MT"/>
            </a:endParaRPr>
          </a:p>
          <a:p>
            <a:pPr marL="12700" marR="3690620">
              <a:lnSpc>
                <a:spcPct val="120300"/>
              </a:lnSpc>
            </a:pP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“In Neolithic times, people cared for the fields by...” “Instead of finding food, they started to...”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67613" y="167662"/>
            <a:ext cx="7240270" cy="6690359"/>
            <a:chOff x="767613" y="167662"/>
            <a:chExt cx="7240270" cy="6690359"/>
          </a:xfrm>
        </p:grpSpPr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67613" y="1239367"/>
              <a:ext cx="2681465" cy="561863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191001" y="174012"/>
              <a:ext cx="3810000" cy="742950"/>
            </a:xfrm>
            <a:custGeom>
              <a:avLst/>
              <a:gdLst/>
              <a:ahLst/>
              <a:cxnLst/>
              <a:rect l="l" t="t" r="r" b="b"/>
              <a:pathLst>
                <a:path w="3810000" h="742950">
                  <a:moveTo>
                    <a:pt x="3768115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3768115" y="742429"/>
                  </a:lnTo>
                  <a:lnTo>
                    <a:pt x="3784373" y="739124"/>
                  </a:lnTo>
                  <a:lnTo>
                    <a:pt x="3797692" y="730126"/>
                  </a:lnTo>
                  <a:lnTo>
                    <a:pt x="3806693" y="716808"/>
                  </a:lnTo>
                  <a:lnTo>
                    <a:pt x="3810000" y="700544"/>
                  </a:lnTo>
                  <a:lnTo>
                    <a:pt x="3810000" y="41871"/>
                  </a:lnTo>
                  <a:lnTo>
                    <a:pt x="3806693" y="25610"/>
                  </a:lnTo>
                  <a:lnTo>
                    <a:pt x="3797692" y="12296"/>
                  </a:lnTo>
                  <a:lnTo>
                    <a:pt x="3784373" y="3302"/>
                  </a:lnTo>
                  <a:lnTo>
                    <a:pt x="3768115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191001" y="174012"/>
              <a:ext cx="3810000" cy="742950"/>
            </a:xfrm>
            <a:custGeom>
              <a:avLst/>
              <a:gdLst/>
              <a:ahLst/>
              <a:cxnLst/>
              <a:rect l="l" t="t" r="r" b="b"/>
              <a:pathLst>
                <a:path w="3810000" h="742950">
                  <a:moveTo>
                    <a:pt x="3768115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3768115" y="0"/>
                  </a:lnTo>
                  <a:lnTo>
                    <a:pt x="3784373" y="3302"/>
                  </a:lnTo>
                  <a:lnTo>
                    <a:pt x="3797692" y="12296"/>
                  </a:lnTo>
                  <a:lnTo>
                    <a:pt x="3806693" y="25610"/>
                  </a:lnTo>
                  <a:lnTo>
                    <a:pt x="3810000" y="41871"/>
                  </a:lnTo>
                  <a:lnTo>
                    <a:pt x="3810000" y="700544"/>
                  </a:lnTo>
                  <a:lnTo>
                    <a:pt x="3806693" y="716808"/>
                  </a:lnTo>
                  <a:lnTo>
                    <a:pt x="3797692" y="730126"/>
                  </a:lnTo>
                  <a:lnTo>
                    <a:pt x="3784373" y="739124"/>
                  </a:lnTo>
                  <a:lnTo>
                    <a:pt x="3768115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538266" y="237486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4775" indent="-39052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Word detective</a:t>
            </a:r>
          </a:p>
        </p:txBody>
      </p:sp>
      <p:grpSp>
        <p:nvGrpSpPr>
          <p:cNvPr id="26" name="object 26"/>
          <p:cNvGrpSpPr/>
          <p:nvPr/>
        </p:nvGrpSpPr>
        <p:grpSpPr>
          <a:xfrm>
            <a:off x="3962434" y="1393493"/>
            <a:ext cx="6743700" cy="820419"/>
            <a:chOff x="3962434" y="1393493"/>
            <a:chExt cx="6743700" cy="820419"/>
          </a:xfrm>
        </p:grpSpPr>
        <p:sp>
          <p:nvSpPr>
            <p:cNvPr id="27" name="object 27"/>
            <p:cNvSpPr/>
            <p:nvPr/>
          </p:nvSpPr>
          <p:spPr>
            <a:xfrm>
              <a:off x="3968784" y="1399843"/>
              <a:ext cx="6731000" cy="807720"/>
            </a:xfrm>
            <a:custGeom>
              <a:avLst/>
              <a:gdLst/>
              <a:ahLst/>
              <a:cxnLst/>
              <a:rect l="l" t="t" r="r" b="b"/>
              <a:pathLst>
                <a:path w="6731000" h="807719">
                  <a:moveTo>
                    <a:pt x="6678752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755256"/>
                  </a:lnTo>
                  <a:lnTo>
                    <a:pt x="4079" y="775459"/>
                  </a:lnTo>
                  <a:lnTo>
                    <a:pt x="15205" y="791957"/>
                  </a:lnTo>
                  <a:lnTo>
                    <a:pt x="31707" y="803081"/>
                  </a:lnTo>
                  <a:lnTo>
                    <a:pt x="51917" y="807161"/>
                  </a:lnTo>
                  <a:lnTo>
                    <a:pt x="6678752" y="807161"/>
                  </a:lnTo>
                  <a:lnTo>
                    <a:pt x="6698954" y="803081"/>
                  </a:lnTo>
                  <a:lnTo>
                    <a:pt x="6715453" y="791957"/>
                  </a:lnTo>
                  <a:lnTo>
                    <a:pt x="6726577" y="775459"/>
                  </a:lnTo>
                  <a:lnTo>
                    <a:pt x="6730657" y="755256"/>
                  </a:lnTo>
                  <a:lnTo>
                    <a:pt x="6730657" y="51917"/>
                  </a:lnTo>
                  <a:lnTo>
                    <a:pt x="6726577" y="31707"/>
                  </a:lnTo>
                  <a:lnTo>
                    <a:pt x="6715453" y="15205"/>
                  </a:lnTo>
                  <a:lnTo>
                    <a:pt x="6698954" y="4079"/>
                  </a:lnTo>
                  <a:lnTo>
                    <a:pt x="667875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3968784" y="1399843"/>
              <a:ext cx="6731000" cy="807720"/>
            </a:xfrm>
            <a:custGeom>
              <a:avLst/>
              <a:gdLst/>
              <a:ahLst/>
              <a:cxnLst/>
              <a:rect l="l" t="t" r="r" b="b"/>
              <a:pathLst>
                <a:path w="6731000" h="807719">
                  <a:moveTo>
                    <a:pt x="6678752" y="807161"/>
                  </a:moveTo>
                  <a:lnTo>
                    <a:pt x="51917" y="807161"/>
                  </a:lnTo>
                  <a:lnTo>
                    <a:pt x="31707" y="803081"/>
                  </a:lnTo>
                  <a:lnTo>
                    <a:pt x="15205" y="791957"/>
                  </a:lnTo>
                  <a:lnTo>
                    <a:pt x="4079" y="775459"/>
                  </a:lnTo>
                  <a:lnTo>
                    <a:pt x="0" y="755256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5" y="15205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6678752" y="0"/>
                  </a:lnTo>
                  <a:lnTo>
                    <a:pt x="6698954" y="4079"/>
                  </a:lnTo>
                  <a:lnTo>
                    <a:pt x="6715453" y="15205"/>
                  </a:lnTo>
                  <a:lnTo>
                    <a:pt x="6726577" y="31707"/>
                  </a:lnTo>
                  <a:lnTo>
                    <a:pt x="6730657" y="51917"/>
                  </a:lnTo>
                  <a:lnTo>
                    <a:pt x="6730657" y="755256"/>
                  </a:lnTo>
                  <a:lnTo>
                    <a:pt x="6726577" y="775459"/>
                  </a:lnTo>
                  <a:lnTo>
                    <a:pt x="6715453" y="791957"/>
                  </a:lnTo>
                  <a:lnTo>
                    <a:pt x="6698954" y="803081"/>
                  </a:lnTo>
                  <a:lnTo>
                    <a:pt x="6678752" y="807161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245895" y="1639294"/>
            <a:ext cx="620966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agriculture </a:t>
            </a:r>
            <a:r>
              <a:rPr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– growing crops and raising animals for food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3215081" y="1387652"/>
            <a:ext cx="5171440" cy="1945005"/>
            <a:chOff x="3215081" y="1387652"/>
            <a:chExt cx="5171440" cy="1945005"/>
          </a:xfrm>
        </p:grpSpPr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215081" y="1387652"/>
              <a:ext cx="988745" cy="76395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002487" y="3055026"/>
              <a:ext cx="277495" cy="277495"/>
            </a:xfrm>
            <a:custGeom>
              <a:avLst/>
              <a:gdLst/>
              <a:ahLst/>
              <a:cxnLst/>
              <a:rect l="l" t="t" r="r" b="b"/>
              <a:pathLst>
                <a:path w="277495" h="277495">
                  <a:moveTo>
                    <a:pt x="138582" y="0"/>
                  </a:moveTo>
                  <a:lnTo>
                    <a:pt x="94826" y="7076"/>
                  </a:lnTo>
                  <a:lnTo>
                    <a:pt x="56789" y="26774"/>
                  </a:lnTo>
                  <a:lnTo>
                    <a:pt x="26773" y="56792"/>
                  </a:lnTo>
                  <a:lnTo>
                    <a:pt x="7076" y="94832"/>
                  </a:lnTo>
                  <a:lnTo>
                    <a:pt x="0" y="138595"/>
                  </a:lnTo>
                  <a:lnTo>
                    <a:pt x="7076" y="182352"/>
                  </a:lnTo>
                  <a:lnTo>
                    <a:pt x="26773" y="220392"/>
                  </a:lnTo>
                  <a:lnTo>
                    <a:pt x="56789" y="250412"/>
                  </a:lnTo>
                  <a:lnTo>
                    <a:pt x="94826" y="270112"/>
                  </a:lnTo>
                  <a:lnTo>
                    <a:pt x="138582" y="277190"/>
                  </a:lnTo>
                  <a:lnTo>
                    <a:pt x="182346" y="270112"/>
                  </a:lnTo>
                  <a:lnTo>
                    <a:pt x="196857" y="262597"/>
                  </a:lnTo>
                  <a:lnTo>
                    <a:pt x="138582" y="262597"/>
                  </a:lnTo>
                  <a:lnTo>
                    <a:pt x="90365" y="252836"/>
                  </a:lnTo>
                  <a:lnTo>
                    <a:pt x="50944" y="226233"/>
                  </a:lnTo>
                  <a:lnTo>
                    <a:pt x="24341" y="186811"/>
                  </a:lnTo>
                  <a:lnTo>
                    <a:pt x="14579" y="138595"/>
                  </a:lnTo>
                  <a:lnTo>
                    <a:pt x="24341" y="90373"/>
                  </a:lnTo>
                  <a:lnTo>
                    <a:pt x="50944" y="50952"/>
                  </a:lnTo>
                  <a:lnTo>
                    <a:pt x="90365" y="24352"/>
                  </a:lnTo>
                  <a:lnTo>
                    <a:pt x="138582" y="14592"/>
                  </a:lnTo>
                  <a:lnTo>
                    <a:pt x="196861" y="14592"/>
                  </a:lnTo>
                  <a:lnTo>
                    <a:pt x="182346" y="7076"/>
                  </a:lnTo>
                  <a:lnTo>
                    <a:pt x="138582" y="0"/>
                  </a:lnTo>
                  <a:close/>
                </a:path>
                <a:path w="277495" h="277495">
                  <a:moveTo>
                    <a:pt x="196861" y="14592"/>
                  </a:moveTo>
                  <a:lnTo>
                    <a:pt x="138582" y="14592"/>
                  </a:lnTo>
                  <a:lnTo>
                    <a:pt x="186811" y="24352"/>
                  </a:lnTo>
                  <a:lnTo>
                    <a:pt x="226236" y="50952"/>
                  </a:lnTo>
                  <a:lnTo>
                    <a:pt x="252837" y="90373"/>
                  </a:lnTo>
                  <a:lnTo>
                    <a:pt x="262597" y="138595"/>
                  </a:lnTo>
                  <a:lnTo>
                    <a:pt x="252837" y="186811"/>
                  </a:lnTo>
                  <a:lnTo>
                    <a:pt x="226236" y="226233"/>
                  </a:lnTo>
                  <a:lnTo>
                    <a:pt x="186811" y="252836"/>
                  </a:lnTo>
                  <a:lnTo>
                    <a:pt x="138582" y="262597"/>
                  </a:lnTo>
                  <a:lnTo>
                    <a:pt x="196857" y="262597"/>
                  </a:lnTo>
                  <a:lnTo>
                    <a:pt x="220389" y="250412"/>
                  </a:lnTo>
                  <a:lnTo>
                    <a:pt x="250411" y="220392"/>
                  </a:lnTo>
                  <a:lnTo>
                    <a:pt x="270112" y="182352"/>
                  </a:lnTo>
                  <a:lnTo>
                    <a:pt x="277190" y="138595"/>
                  </a:lnTo>
                  <a:lnTo>
                    <a:pt x="270112" y="94832"/>
                  </a:lnTo>
                  <a:lnTo>
                    <a:pt x="250411" y="56792"/>
                  </a:lnTo>
                  <a:lnTo>
                    <a:pt x="220389" y="26774"/>
                  </a:lnTo>
                  <a:lnTo>
                    <a:pt x="196861" y="145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070732" y="3123267"/>
              <a:ext cx="140677" cy="14069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333070" y="3055026"/>
              <a:ext cx="277495" cy="277495"/>
            </a:xfrm>
            <a:custGeom>
              <a:avLst/>
              <a:gdLst/>
              <a:ahLst/>
              <a:cxnLst/>
              <a:rect l="l" t="t" r="r" b="b"/>
              <a:pathLst>
                <a:path w="277495" h="277495">
                  <a:moveTo>
                    <a:pt x="138595" y="0"/>
                  </a:moveTo>
                  <a:lnTo>
                    <a:pt x="94832" y="7076"/>
                  </a:lnTo>
                  <a:lnTo>
                    <a:pt x="56792" y="26774"/>
                  </a:lnTo>
                  <a:lnTo>
                    <a:pt x="26774" y="56792"/>
                  </a:lnTo>
                  <a:lnTo>
                    <a:pt x="7076" y="94832"/>
                  </a:lnTo>
                  <a:lnTo>
                    <a:pt x="0" y="138595"/>
                  </a:lnTo>
                  <a:lnTo>
                    <a:pt x="7076" y="182352"/>
                  </a:lnTo>
                  <a:lnTo>
                    <a:pt x="26774" y="220392"/>
                  </a:lnTo>
                  <a:lnTo>
                    <a:pt x="56792" y="250412"/>
                  </a:lnTo>
                  <a:lnTo>
                    <a:pt x="94832" y="270112"/>
                  </a:lnTo>
                  <a:lnTo>
                    <a:pt x="138595" y="277190"/>
                  </a:lnTo>
                  <a:lnTo>
                    <a:pt x="182357" y="270112"/>
                  </a:lnTo>
                  <a:lnTo>
                    <a:pt x="196867" y="262597"/>
                  </a:lnTo>
                  <a:lnTo>
                    <a:pt x="138595" y="262597"/>
                  </a:lnTo>
                  <a:lnTo>
                    <a:pt x="90373" y="252836"/>
                  </a:lnTo>
                  <a:lnTo>
                    <a:pt x="50952" y="226233"/>
                  </a:lnTo>
                  <a:lnTo>
                    <a:pt x="24352" y="186811"/>
                  </a:lnTo>
                  <a:lnTo>
                    <a:pt x="14592" y="138595"/>
                  </a:lnTo>
                  <a:lnTo>
                    <a:pt x="24352" y="90373"/>
                  </a:lnTo>
                  <a:lnTo>
                    <a:pt x="50952" y="50952"/>
                  </a:lnTo>
                  <a:lnTo>
                    <a:pt x="90373" y="24352"/>
                  </a:lnTo>
                  <a:lnTo>
                    <a:pt x="138595" y="14592"/>
                  </a:lnTo>
                  <a:lnTo>
                    <a:pt x="196871" y="14592"/>
                  </a:lnTo>
                  <a:lnTo>
                    <a:pt x="182357" y="7076"/>
                  </a:lnTo>
                  <a:lnTo>
                    <a:pt x="138595" y="0"/>
                  </a:lnTo>
                  <a:close/>
                </a:path>
                <a:path w="277495" h="277495">
                  <a:moveTo>
                    <a:pt x="196871" y="14592"/>
                  </a:moveTo>
                  <a:lnTo>
                    <a:pt x="138595" y="14592"/>
                  </a:lnTo>
                  <a:lnTo>
                    <a:pt x="186817" y="24352"/>
                  </a:lnTo>
                  <a:lnTo>
                    <a:pt x="226237" y="50952"/>
                  </a:lnTo>
                  <a:lnTo>
                    <a:pt x="252837" y="90373"/>
                  </a:lnTo>
                  <a:lnTo>
                    <a:pt x="262597" y="138595"/>
                  </a:lnTo>
                  <a:lnTo>
                    <a:pt x="252837" y="186811"/>
                  </a:lnTo>
                  <a:lnTo>
                    <a:pt x="226237" y="226233"/>
                  </a:lnTo>
                  <a:lnTo>
                    <a:pt x="186817" y="252836"/>
                  </a:lnTo>
                  <a:lnTo>
                    <a:pt x="138595" y="262597"/>
                  </a:lnTo>
                  <a:lnTo>
                    <a:pt x="196867" y="262597"/>
                  </a:lnTo>
                  <a:lnTo>
                    <a:pt x="220397" y="250412"/>
                  </a:lnTo>
                  <a:lnTo>
                    <a:pt x="250416" y="220392"/>
                  </a:lnTo>
                  <a:lnTo>
                    <a:pt x="270113" y="182352"/>
                  </a:lnTo>
                  <a:lnTo>
                    <a:pt x="277190" y="138595"/>
                  </a:lnTo>
                  <a:lnTo>
                    <a:pt x="270113" y="94832"/>
                  </a:lnTo>
                  <a:lnTo>
                    <a:pt x="250416" y="56792"/>
                  </a:lnTo>
                  <a:lnTo>
                    <a:pt x="220397" y="26774"/>
                  </a:lnTo>
                  <a:lnTo>
                    <a:pt x="196871" y="145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401315" y="3123267"/>
              <a:ext cx="140690" cy="14069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7158931" y="3055026"/>
              <a:ext cx="277495" cy="277495"/>
            </a:xfrm>
            <a:custGeom>
              <a:avLst/>
              <a:gdLst/>
              <a:ahLst/>
              <a:cxnLst/>
              <a:rect l="l" t="t" r="r" b="b"/>
              <a:pathLst>
                <a:path w="277495" h="277495">
                  <a:moveTo>
                    <a:pt x="138595" y="0"/>
                  </a:moveTo>
                  <a:lnTo>
                    <a:pt x="94832" y="7076"/>
                  </a:lnTo>
                  <a:lnTo>
                    <a:pt x="56792" y="26774"/>
                  </a:lnTo>
                  <a:lnTo>
                    <a:pt x="26774" y="56792"/>
                  </a:lnTo>
                  <a:lnTo>
                    <a:pt x="7076" y="94832"/>
                  </a:lnTo>
                  <a:lnTo>
                    <a:pt x="0" y="138595"/>
                  </a:lnTo>
                  <a:lnTo>
                    <a:pt x="7076" y="182352"/>
                  </a:lnTo>
                  <a:lnTo>
                    <a:pt x="26774" y="220392"/>
                  </a:lnTo>
                  <a:lnTo>
                    <a:pt x="56792" y="250412"/>
                  </a:lnTo>
                  <a:lnTo>
                    <a:pt x="94832" y="270112"/>
                  </a:lnTo>
                  <a:lnTo>
                    <a:pt x="138595" y="277190"/>
                  </a:lnTo>
                  <a:lnTo>
                    <a:pt x="182357" y="270112"/>
                  </a:lnTo>
                  <a:lnTo>
                    <a:pt x="196867" y="262597"/>
                  </a:lnTo>
                  <a:lnTo>
                    <a:pt x="138595" y="262597"/>
                  </a:lnTo>
                  <a:lnTo>
                    <a:pt x="90373" y="252836"/>
                  </a:lnTo>
                  <a:lnTo>
                    <a:pt x="50952" y="226233"/>
                  </a:lnTo>
                  <a:lnTo>
                    <a:pt x="24352" y="186811"/>
                  </a:lnTo>
                  <a:lnTo>
                    <a:pt x="14592" y="138595"/>
                  </a:lnTo>
                  <a:lnTo>
                    <a:pt x="24352" y="90373"/>
                  </a:lnTo>
                  <a:lnTo>
                    <a:pt x="50952" y="50952"/>
                  </a:lnTo>
                  <a:lnTo>
                    <a:pt x="90373" y="24352"/>
                  </a:lnTo>
                  <a:lnTo>
                    <a:pt x="138595" y="14592"/>
                  </a:lnTo>
                  <a:lnTo>
                    <a:pt x="196871" y="14592"/>
                  </a:lnTo>
                  <a:lnTo>
                    <a:pt x="182357" y="7076"/>
                  </a:lnTo>
                  <a:lnTo>
                    <a:pt x="138595" y="0"/>
                  </a:lnTo>
                  <a:close/>
                </a:path>
                <a:path w="277495" h="277495">
                  <a:moveTo>
                    <a:pt x="196871" y="14592"/>
                  </a:moveTo>
                  <a:lnTo>
                    <a:pt x="138595" y="14592"/>
                  </a:lnTo>
                  <a:lnTo>
                    <a:pt x="186817" y="24352"/>
                  </a:lnTo>
                  <a:lnTo>
                    <a:pt x="226237" y="50952"/>
                  </a:lnTo>
                  <a:lnTo>
                    <a:pt x="252837" y="90373"/>
                  </a:lnTo>
                  <a:lnTo>
                    <a:pt x="262597" y="138595"/>
                  </a:lnTo>
                  <a:lnTo>
                    <a:pt x="252837" y="186811"/>
                  </a:lnTo>
                  <a:lnTo>
                    <a:pt x="226237" y="226233"/>
                  </a:lnTo>
                  <a:lnTo>
                    <a:pt x="186817" y="252836"/>
                  </a:lnTo>
                  <a:lnTo>
                    <a:pt x="138595" y="262597"/>
                  </a:lnTo>
                  <a:lnTo>
                    <a:pt x="196867" y="262597"/>
                  </a:lnTo>
                  <a:lnTo>
                    <a:pt x="220397" y="250412"/>
                  </a:lnTo>
                  <a:lnTo>
                    <a:pt x="250416" y="220392"/>
                  </a:lnTo>
                  <a:lnTo>
                    <a:pt x="270113" y="182352"/>
                  </a:lnTo>
                  <a:lnTo>
                    <a:pt x="277190" y="138595"/>
                  </a:lnTo>
                  <a:lnTo>
                    <a:pt x="270113" y="94832"/>
                  </a:lnTo>
                  <a:lnTo>
                    <a:pt x="250416" y="56792"/>
                  </a:lnTo>
                  <a:lnTo>
                    <a:pt x="220397" y="26774"/>
                  </a:lnTo>
                  <a:lnTo>
                    <a:pt x="196871" y="1459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227176" y="3123267"/>
              <a:ext cx="140690" cy="14069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8245831" y="3156241"/>
              <a:ext cx="140970" cy="80645"/>
            </a:xfrm>
            <a:custGeom>
              <a:avLst/>
              <a:gdLst/>
              <a:ahLst/>
              <a:cxnLst/>
              <a:rect l="l" t="t" r="r" b="b"/>
              <a:pathLst>
                <a:path w="140970" h="80644">
                  <a:moveTo>
                    <a:pt x="140690" y="58597"/>
                  </a:moveTo>
                  <a:lnTo>
                    <a:pt x="134378" y="52285"/>
                  </a:lnTo>
                  <a:lnTo>
                    <a:pt x="6324" y="52285"/>
                  </a:lnTo>
                  <a:lnTo>
                    <a:pt x="0" y="58597"/>
                  </a:lnTo>
                  <a:lnTo>
                    <a:pt x="0" y="74091"/>
                  </a:lnTo>
                  <a:lnTo>
                    <a:pt x="6350" y="80416"/>
                  </a:lnTo>
                  <a:lnTo>
                    <a:pt x="56286" y="80416"/>
                  </a:lnTo>
                  <a:lnTo>
                    <a:pt x="134353" y="80416"/>
                  </a:lnTo>
                  <a:lnTo>
                    <a:pt x="140690" y="74091"/>
                  </a:lnTo>
                  <a:lnTo>
                    <a:pt x="140690" y="58597"/>
                  </a:lnTo>
                  <a:close/>
                </a:path>
                <a:path w="140970" h="80644">
                  <a:moveTo>
                    <a:pt x="140690" y="6324"/>
                  </a:moveTo>
                  <a:lnTo>
                    <a:pt x="134378" y="0"/>
                  </a:lnTo>
                  <a:lnTo>
                    <a:pt x="6324" y="0"/>
                  </a:lnTo>
                  <a:lnTo>
                    <a:pt x="0" y="6324"/>
                  </a:lnTo>
                  <a:lnTo>
                    <a:pt x="0" y="21805"/>
                  </a:lnTo>
                  <a:lnTo>
                    <a:pt x="6350" y="28130"/>
                  </a:lnTo>
                  <a:lnTo>
                    <a:pt x="56286" y="28130"/>
                  </a:lnTo>
                  <a:lnTo>
                    <a:pt x="134353" y="28130"/>
                  </a:lnTo>
                  <a:lnTo>
                    <a:pt x="140690" y="21805"/>
                  </a:lnTo>
                  <a:lnTo>
                    <a:pt x="140690" y="63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8565294" y="2935301"/>
            <a:ext cx="1667510" cy="38472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agriculture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642990" y="2932635"/>
            <a:ext cx="531495" cy="60721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07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agr</a:t>
            </a:r>
            <a:endParaRPr sz="2400" dirty="0">
              <a:latin typeface="Grammarsaurus" pitchFamily="2" charset="0"/>
              <a:cs typeface="Arial"/>
            </a:endParaRPr>
          </a:p>
          <a:p>
            <a:pPr marL="62230">
              <a:lnSpc>
                <a:spcPts val="1510"/>
              </a:lnSpc>
            </a:pPr>
            <a:r>
              <a:rPr sz="1200" dirty="0">
                <a:latin typeface="Grammarsaurus" pitchFamily="2" charset="0"/>
                <a:cs typeface="Arial MT"/>
              </a:rPr>
              <a:t>“field”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7275736" y="2935301"/>
            <a:ext cx="1069975" cy="88351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R="635" algn="ctr">
              <a:lnSpc>
                <a:spcPts val="306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ure</a:t>
            </a:r>
            <a:endParaRPr sz="24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5700"/>
              </a:lnSpc>
              <a:spcBef>
                <a:spcPts val="320"/>
              </a:spcBef>
            </a:pPr>
            <a:r>
              <a:rPr sz="1200" dirty="0">
                <a:latin typeface="Grammarsaurus" pitchFamily="2" charset="0"/>
                <a:cs typeface="Arial MT"/>
              </a:rPr>
              <a:t>“action, process or result”</a:t>
            </a:r>
          </a:p>
        </p:txBody>
      </p:sp>
      <p:grpSp>
        <p:nvGrpSpPr>
          <p:cNvPr id="42" name="object 42"/>
          <p:cNvGrpSpPr/>
          <p:nvPr/>
        </p:nvGrpSpPr>
        <p:grpSpPr>
          <a:xfrm>
            <a:off x="4653343" y="2487277"/>
            <a:ext cx="3369945" cy="552450"/>
            <a:chOff x="4653343" y="2487277"/>
            <a:chExt cx="3369945" cy="552450"/>
          </a:xfrm>
        </p:grpSpPr>
        <p:pic>
          <p:nvPicPr>
            <p:cNvPr id="43" name="object 4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16195" y="2548129"/>
              <a:ext cx="164896" cy="12307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78589" y="2487277"/>
              <a:ext cx="164896" cy="123075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4656518" y="2662429"/>
              <a:ext cx="602615" cy="374015"/>
            </a:xfrm>
            <a:custGeom>
              <a:avLst/>
              <a:gdLst/>
              <a:ahLst/>
              <a:cxnLst/>
              <a:rect l="l" t="t" r="r" b="b"/>
              <a:pathLst>
                <a:path w="602614" h="374014">
                  <a:moveTo>
                    <a:pt x="150795" y="0"/>
                  </a:moveTo>
                  <a:lnTo>
                    <a:pt x="103594" y="902"/>
                  </a:lnTo>
                  <a:lnTo>
                    <a:pt x="61050" y="5649"/>
                  </a:lnTo>
                  <a:lnTo>
                    <a:pt x="55177" y="9431"/>
                  </a:lnTo>
                  <a:lnTo>
                    <a:pt x="54070" y="15763"/>
                  </a:lnTo>
                  <a:lnTo>
                    <a:pt x="57180" y="21389"/>
                  </a:lnTo>
                  <a:lnTo>
                    <a:pt x="63958" y="23048"/>
                  </a:lnTo>
                  <a:lnTo>
                    <a:pt x="110033" y="18152"/>
                  </a:lnTo>
                  <a:lnTo>
                    <a:pt x="161552" y="17784"/>
                  </a:lnTo>
                  <a:lnTo>
                    <a:pt x="215254" y="22183"/>
                  </a:lnTo>
                  <a:lnTo>
                    <a:pt x="267875" y="31589"/>
                  </a:lnTo>
                  <a:lnTo>
                    <a:pt x="316156" y="46242"/>
                  </a:lnTo>
                  <a:lnTo>
                    <a:pt x="356833" y="66381"/>
                  </a:lnTo>
                  <a:lnTo>
                    <a:pt x="328404" y="78811"/>
                  </a:lnTo>
                  <a:lnTo>
                    <a:pt x="300901" y="93584"/>
                  </a:lnTo>
                  <a:lnTo>
                    <a:pt x="274814" y="110701"/>
                  </a:lnTo>
                  <a:lnTo>
                    <a:pt x="250636" y="130160"/>
                  </a:lnTo>
                  <a:lnTo>
                    <a:pt x="8891" y="130160"/>
                  </a:lnTo>
                  <a:lnTo>
                    <a:pt x="2483" y="132917"/>
                  </a:lnTo>
                  <a:lnTo>
                    <a:pt x="347" y="138980"/>
                  </a:lnTo>
                  <a:lnTo>
                    <a:pt x="2483" y="145044"/>
                  </a:lnTo>
                  <a:lnTo>
                    <a:pt x="8891" y="147801"/>
                  </a:lnTo>
                  <a:lnTo>
                    <a:pt x="30367" y="147801"/>
                  </a:lnTo>
                  <a:lnTo>
                    <a:pt x="3392" y="169378"/>
                  </a:lnTo>
                  <a:lnTo>
                    <a:pt x="0" y="175615"/>
                  </a:lnTo>
                  <a:lnTo>
                    <a:pt x="2216" y="181605"/>
                  </a:lnTo>
                  <a:lnTo>
                    <a:pt x="7773" y="184923"/>
                  </a:lnTo>
                  <a:lnTo>
                    <a:pt x="14403" y="183145"/>
                  </a:lnTo>
                  <a:lnTo>
                    <a:pt x="58586" y="147801"/>
                  </a:lnTo>
                  <a:lnTo>
                    <a:pt x="87847" y="147801"/>
                  </a:lnTo>
                  <a:lnTo>
                    <a:pt x="2465" y="238872"/>
                  </a:lnTo>
                  <a:lnTo>
                    <a:pt x="114" y="245406"/>
                  </a:lnTo>
                  <a:lnTo>
                    <a:pt x="3049" y="251139"/>
                  </a:lnTo>
                  <a:lnTo>
                    <a:pt x="8909" y="253754"/>
                  </a:lnTo>
                  <a:lnTo>
                    <a:pt x="15330" y="250937"/>
                  </a:lnTo>
                  <a:lnTo>
                    <a:pt x="112028" y="147801"/>
                  </a:lnTo>
                  <a:lnTo>
                    <a:pt x="138939" y="147801"/>
                  </a:lnTo>
                  <a:lnTo>
                    <a:pt x="1779" y="335913"/>
                  </a:lnTo>
                  <a:lnTo>
                    <a:pt x="327" y="342581"/>
                  </a:lnTo>
                  <a:lnTo>
                    <a:pt x="3856" y="348027"/>
                  </a:lnTo>
                  <a:lnTo>
                    <a:pt x="9909" y="350013"/>
                  </a:lnTo>
                  <a:lnTo>
                    <a:pt x="16029" y="346302"/>
                  </a:lnTo>
                  <a:lnTo>
                    <a:pt x="160758" y="147801"/>
                  </a:lnTo>
                  <a:lnTo>
                    <a:pt x="182780" y="147801"/>
                  </a:lnTo>
                  <a:lnTo>
                    <a:pt x="71617" y="361237"/>
                  </a:lnTo>
                  <a:lnTo>
                    <a:pt x="71168" y="368056"/>
                  </a:lnTo>
                  <a:lnTo>
                    <a:pt x="75514" y="372833"/>
                  </a:lnTo>
                  <a:lnTo>
                    <a:pt x="81820" y="373851"/>
                  </a:lnTo>
                  <a:lnTo>
                    <a:pt x="87250" y="369390"/>
                  </a:lnTo>
                  <a:lnTo>
                    <a:pt x="202655" y="147801"/>
                  </a:lnTo>
                  <a:lnTo>
                    <a:pt x="225172" y="147801"/>
                  </a:lnTo>
                  <a:lnTo>
                    <a:pt x="158027" y="362685"/>
                  </a:lnTo>
                  <a:lnTo>
                    <a:pt x="158805" y="369423"/>
                  </a:lnTo>
                  <a:lnTo>
                    <a:pt x="163893" y="373462"/>
                  </a:lnTo>
                  <a:lnTo>
                    <a:pt x="170256" y="373427"/>
                  </a:lnTo>
                  <a:lnTo>
                    <a:pt x="174855" y="367942"/>
                  </a:lnTo>
                  <a:lnTo>
                    <a:pt x="243651" y="147801"/>
                  </a:lnTo>
                  <a:lnTo>
                    <a:pt x="251576" y="148296"/>
                  </a:lnTo>
                  <a:lnTo>
                    <a:pt x="259297" y="147229"/>
                  </a:lnTo>
                  <a:lnTo>
                    <a:pt x="267235" y="147801"/>
                  </a:lnTo>
                  <a:lnTo>
                    <a:pt x="244667" y="364399"/>
                  </a:lnTo>
                  <a:lnTo>
                    <a:pt x="246763" y="370880"/>
                  </a:lnTo>
                  <a:lnTo>
                    <a:pt x="252547" y="373872"/>
                  </a:lnTo>
                  <a:lnTo>
                    <a:pt x="258779" y="372584"/>
                  </a:lnTo>
                  <a:lnTo>
                    <a:pt x="262218" y="366228"/>
                  </a:lnTo>
                  <a:lnTo>
                    <a:pt x="284964" y="147801"/>
                  </a:lnTo>
                  <a:lnTo>
                    <a:pt x="310097" y="147801"/>
                  </a:lnTo>
                  <a:lnTo>
                    <a:pt x="332856" y="366228"/>
                  </a:lnTo>
                  <a:lnTo>
                    <a:pt x="336250" y="372232"/>
                  </a:lnTo>
                  <a:lnTo>
                    <a:pt x="342501" y="373705"/>
                  </a:lnTo>
                  <a:lnTo>
                    <a:pt x="348315" y="370982"/>
                  </a:lnTo>
                  <a:lnTo>
                    <a:pt x="350394" y="364399"/>
                  </a:lnTo>
                  <a:lnTo>
                    <a:pt x="327839" y="147801"/>
                  </a:lnTo>
                  <a:lnTo>
                    <a:pt x="351410" y="147801"/>
                  </a:lnTo>
                  <a:lnTo>
                    <a:pt x="420206" y="367942"/>
                  </a:lnTo>
                  <a:lnTo>
                    <a:pt x="424731" y="373172"/>
                  </a:lnTo>
                  <a:lnTo>
                    <a:pt x="431150" y="373381"/>
                  </a:lnTo>
                  <a:lnTo>
                    <a:pt x="436308" y="369557"/>
                  </a:lnTo>
                  <a:lnTo>
                    <a:pt x="437046" y="362685"/>
                  </a:lnTo>
                  <a:lnTo>
                    <a:pt x="369889" y="147801"/>
                  </a:lnTo>
                  <a:lnTo>
                    <a:pt x="392406" y="147801"/>
                  </a:lnTo>
                  <a:lnTo>
                    <a:pt x="461037" y="279588"/>
                  </a:lnTo>
                  <a:lnTo>
                    <a:pt x="466378" y="283881"/>
                  </a:lnTo>
                  <a:lnTo>
                    <a:pt x="472746" y="282984"/>
                  </a:lnTo>
                  <a:lnTo>
                    <a:pt x="477171" y="278351"/>
                  </a:lnTo>
                  <a:lnTo>
                    <a:pt x="476683" y="271435"/>
                  </a:lnTo>
                  <a:lnTo>
                    <a:pt x="412281" y="147801"/>
                  </a:lnTo>
                  <a:lnTo>
                    <a:pt x="435472" y="147801"/>
                  </a:lnTo>
                  <a:lnTo>
                    <a:pt x="586132" y="354404"/>
                  </a:lnTo>
                  <a:lnTo>
                    <a:pt x="592241" y="358108"/>
                  </a:lnTo>
                  <a:lnTo>
                    <a:pt x="598295" y="356120"/>
                  </a:lnTo>
                  <a:lnTo>
                    <a:pt x="601830" y="350677"/>
                  </a:lnTo>
                  <a:lnTo>
                    <a:pt x="600381" y="344016"/>
                  </a:lnTo>
                  <a:lnTo>
                    <a:pt x="457303" y="147801"/>
                  </a:lnTo>
                  <a:lnTo>
                    <a:pt x="484214" y="147801"/>
                  </a:lnTo>
                  <a:lnTo>
                    <a:pt x="586805" y="257236"/>
                  </a:lnTo>
                  <a:lnTo>
                    <a:pt x="593226" y="260054"/>
                  </a:lnTo>
                  <a:lnTo>
                    <a:pt x="599087" y="257438"/>
                  </a:lnTo>
                  <a:lnTo>
                    <a:pt x="602026" y="251705"/>
                  </a:lnTo>
                  <a:lnTo>
                    <a:pt x="599683" y="245171"/>
                  </a:lnTo>
                  <a:lnTo>
                    <a:pt x="508395" y="147801"/>
                  </a:lnTo>
                  <a:lnTo>
                    <a:pt x="543549" y="147801"/>
                  </a:lnTo>
                  <a:lnTo>
                    <a:pt x="587745" y="183145"/>
                  </a:lnTo>
                  <a:lnTo>
                    <a:pt x="594373" y="184923"/>
                  </a:lnTo>
                  <a:lnTo>
                    <a:pt x="599927" y="181605"/>
                  </a:lnTo>
                  <a:lnTo>
                    <a:pt x="602143" y="175615"/>
                  </a:lnTo>
                  <a:lnTo>
                    <a:pt x="598755" y="169378"/>
                  </a:lnTo>
                  <a:lnTo>
                    <a:pt x="571793" y="147801"/>
                  </a:lnTo>
                  <a:lnTo>
                    <a:pt x="593244" y="147801"/>
                  </a:lnTo>
                  <a:lnTo>
                    <a:pt x="599659" y="145044"/>
                  </a:lnTo>
                  <a:lnTo>
                    <a:pt x="601797" y="138980"/>
                  </a:lnTo>
                  <a:lnTo>
                    <a:pt x="599659" y="132917"/>
                  </a:lnTo>
                  <a:lnTo>
                    <a:pt x="593244" y="130160"/>
                  </a:lnTo>
                  <a:lnTo>
                    <a:pt x="278563" y="130160"/>
                  </a:lnTo>
                  <a:lnTo>
                    <a:pt x="318412" y="104098"/>
                  </a:lnTo>
                  <a:lnTo>
                    <a:pt x="360931" y="83964"/>
                  </a:lnTo>
                  <a:lnTo>
                    <a:pt x="405450" y="70020"/>
                  </a:lnTo>
                  <a:lnTo>
                    <a:pt x="451299" y="62530"/>
                  </a:lnTo>
                  <a:lnTo>
                    <a:pt x="497807" y="61754"/>
                  </a:lnTo>
                  <a:lnTo>
                    <a:pt x="544304" y="67954"/>
                  </a:lnTo>
                  <a:lnTo>
                    <a:pt x="590119" y="81392"/>
                  </a:lnTo>
                  <a:lnTo>
                    <a:pt x="597097" y="81081"/>
                  </a:lnTo>
                  <a:lnTo>
                    <a:pt x="601245" y="76168"/>
                  </a:lnTo>
                  <a:lnTo>
                    <a:pt x="601392" y="69743"/>
                  </a:lnTo>
                  <a:lnTo>
                    <a:pt x="596368" y="64895"/>
                  </a:lnTo>
                  <a:lnTo>
                    <a:pt x="542563" y="49485"/>
                  </a:lnTo>
                  <a:lnTo>
                    <a:pt x="487405" y="43295"/>
                  </a:lnTo>
                  <a:lnTo>
                    <a:pt x="432004" y="46436"/>
                  </a:lnTo>
                  <a:lnTo>
                    <a:pt x="377471" y="59015"/>
                  </a:lnTo>
                  <a:lnTo>
                    <a:pt x="340922" y="38182"/>
                  </a:lnTo>
                  <a:lnTo>
                    <a:pt x="297717" y="22032"/>
                  </a:lnTo>
                  <a:lnTo>
                    <a:pt x="250119" y="10396"/>
                  </a:lnTo>
                  <a:lnTo>
                    <a:pt x="200391" y="3108"/>
                  </a:lnTo>
                  <a:lnTo>
                    <a:pt x="15079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4656518" y="2662429"/>
              <a:ext cx="602615" cy="374015"/>
            </a:xfrm>
            <a:custGeom>
              <a:avLst/>
              <a:gdLst/>
              <a:ahLst/>
              <a:cxnLst/>
              <a:rect l="l" t="t" r="r" b="b"/>
              <a:pathLst>
                <a:path w="602614" h="374014">
                  <a:moveTo>
                    <a:pt x="457303" y="147801"/>
                  </a:moveTo>
                  <a:lnTo>
                    <a:pt x="484214" y="147801"/>
                  </a:lnTo>
                  <a:lnTo>
                    <a:pt x="586805" y="257236"/>
                  </a:lnTo>
                  <a:lnTo>
                    <a:pt x="593226" y="260054"/>
                  </a:lnTo>
                  <a:lnTo>
                    <a:pt x="599087" y="257438"/>
                  </a:lnTo>
                  <a:lnTo>
                    <a:pt x="602026" y="251705"/>
                  </a:lnTo>
                  <a:lnTo>
                    <a:pt x="599683" y="245171"/>
                  </a:lnTo>
                  <a:lnTo>
                    <a:pt x="508395" y="147801"/>
                  </a:lnTo>
                  <a:lnTo>
                    <a:pt x="543549" y="147801"/>
                  </a:lnTo>
                  <a:lnTo>
                    <a:pt x="587745" y="183145"/>
                  </a:lnTo>
                  <a:lnTo>
                    <a:pt x="594373" y="184923"/>
                  </a:lnTo>
                  <a:lnTo>
                    <a:pt x="599927" y="181605"/>
                  </a:lnTo>
                  <a:lnTo>
                    <a:pt x="602143" y="175615"/>
                  </a:lnTo>
                  <a:lnTo>
                    <a:pt x="598755" y="169378"/>
                  </a:lnTo>
                  <a:lnTo>
                    <a:pt x="571793" y="147801"/>
                  </a:lnTo>
                  <a:lnTo>
                    <a:pt x="593244" y="147801"/>
                  </a:lnTo>
                  <a:lnTo>
                    <a:pt x="599659" y="145044"/>
                  </a:lnTo>
                  <a:lnTo>
                    <a:pt x="601797" y="138980"/>
                  </a:lnTo>
                  <a:lnTo>
                    <a:pt x="599659" y="132917"/>
                  </a:lnTo>
                  <a:lnTo>
                    <a:pt x="593244" y="130160"/>
                  </a:lnTo>
                  <a:lnTo>
                    <a:pt x="278563" y="130160"/>
                  </a:lnTo>
                  <a:lnTo>
                    <a:pt x="318412" y="104098"/>
                  </a:lnTo>
                  <a:lnTo>
                    <a:pt x="360931" y="83964"/>
                  </a:lnTo>
                  <a:lnTo>
                    <a:pt x="405450" y="70020"/>
                  </a:lnTo>
                  <a:lnTo>
                    <a:pt x="451299" y="62530"/>
                  </a:lnTo>
                  <a:lnTo>
                    <a:pt x="497807" y="61754"/>
                  </a:lnTo>
                  <a:lnTo>
                    <a:pt x="544304" y="67954"/>
                  </a:lnTo>
                  <a:lnTo>
                    <a:pt x="590119" y="81392"/>
                  </a:lnTo>
                  <a:lnTo>
                    <a:pt x="597097" y="81081"/>
                  </a:lnTo>
                  <a:lnTo>
                    <a:pt x="601245" y="76168"/>
                  </a:lnTo>
                  <a:lnTo>
                    <a:pt x="601392" y="69743"/>
                  </a:lnTo>
                  <a:lnTo>
                    <a:pt x="596368" y="64895"/>
                  </a:lnTo>
                  <a:lnTo>
                    <a:pt x="542563" y="49485"/>
                  </a:lnTo>
                  <a:lnTo>
                    <a:pt x="487405" y="43295"/>
                  </a:lnTo>
                  <a:lnTo>
                    <a:pt x="432004" y="46436"/>
                  </a:lnTo>
                  <a:lnTo>
                    <a:pt x="377471" y="59015"/>
                  </a:lnTo>
                  <a:lnTo>
                    <a:pt x="340922" y="38182"/>
                  </a:lnTo>
                  <a:lnTo>
                    <a:pt x="297717" y="22032"/>
                  </a:lnTo>
                  <a:lnTo>
                    <a:pt x="250119" y="10396"/>
                  </a:lnTo>
                  <a:lnTo>
                    <a:pt x="200391" y="3108"/>
                  </a:lnTo>
                  <a:lnTo>
                    <a:pt x="150795" y="0"/>
                  </a:lnTo>
                  <a:lnTo>
                    <a:pt x="103594" y="902"/>
                  </a:lnTo>
                  <a:lnTo>
                    <a:pt x="61050" y="5649"/>
                  </a:lnTo>
                  <a:lnTo>
                    <a:pt x="55177" y="9431"/>
                  </a:lnTo>
                  <a:lnTo>
                    <a:pt x="54070" y="15763"/>
                  </a:lnTo>
                  <a:lnTo>
                    <a:pt x="57180" y="21389"/>
                  </a:lnTo>
                  <a:lnTo>
                    <a:pt x="63958" y="23048"/>
                  </a:lnTo>
                  <a:lnTo>
                    <a:pt x="110033" y="18152"/>
                  </a:lnTo>
                  <a:lnTo>
                    <a:pt x="161552" y="17784"/>
                  </a:lnTo>
                  <a:lnTo>
                    <a:pt x="215254" y="22183"/>
                  </a:lnTo>
                  <a:lnTo>
                    <a:pt x="267875" y="31589"/>
                  </a:lnTo>
                  <a:lnTo>
                    <a:pt x="316156" y="46242"/>
                  </a:lnTo>
                  <a:lnTo>
                    <a:pt x="356833" y="66381"/>
                  </a:lnTo>
                  <a:lnTo>
                    <a:pt x="328404" y="78811"/>
                  </a:lnTo>
                  <a:lnTo>
                    <a:pt x="300901" y="93584"/>
                  </a:lnTo>
                  <a:lnTo>
                    <a:pt x="274814" y="110701"/>
                  </a:lnTo>
                  <a:lnTo>
                    <a:pt x="250636" y="130160"/>
                  </a:lnTo>
                  <a:lnTo>
                    <a:pt x="8891" y="130160"/>
                  </a:lnTo>
                  <a:lnTo>
                    <a:pt x="2483" y="132917"/>
                  </a:lnTo>
                  <a:lnTo>
                    <a:pt x="347" y="138980"/>
                  </a:lnTo>
                  <a:lnTo>
                    <a:pt x="2483" y="145044"/>
                  </a:lnTo>
                  <a:lnTo>
                    <a:pt x="8891" y="147801"/>
                  </a:lnTo>
                  <a:lnTo>
                    <a:pt x="30367" y="147801"/>
                  </a:lnTo>
                  <a:lnTo>
                    <a:pt x="3392" y="169378"/>
                  </a:lnTo>
                  <a:lnTo>
                    <a:pt x="0" y="175615"/>
                  </a:lnTo>
                  <a:lnTo>
                    <a:pt x="2216" y="181605"/>
                  </a:lnTo>
                  <a:lnTo>
                    <a:pt x="7773" y="184923"/>
                  </a:lnTo>
                  <a:lnTo>
                    <a:pt x="14403" y="183145"/>
                  </a:lnTo>
                  <a:lnTo>
                    <a:pt x="58586" y="147801"/>
                  </a:lnTo>
                  <a:lnTo>
                    <a:pt x="87847" y="147801"/>
                  </a:lnTo>
                  <a:lnTo>
                    <a:pt x="2465" y="238872"/>
                  </a:lnTo>
                  <a:lnTo>
                    <a:pt x="114" y="245406"/>
                  </a:lnTo>
                  <a:lnTo>
                    <a:pt x="3049" y="251139"/>
                  </a:lnTo>
                  <a:lnTo>
                    <a:pt x="8909" y="253754"/>
                  </a:lnTo>
                  <a:lnTo>
                    <a:pt x="15330" y="250937"/>
                  </a:lnTo>
                  <a:lnTo>
                    <a:pt x="112028" y="147801"/>
                  </a:lnTo>
                  <a:lnTo>
                    <a:pt x="138939" y="147801"/>
                  </a:lnTo>
                  <a:lnTo>
                    <a:pt x="1779" y="335913"/>
                  </a:lnTo>
                  <a:lnTo>
                    <a:pt x="327" y="342581"/>
                  </a:lnTo>
                  <a:lnTo>
                    <a:pt x="3856" y="348027"/>
                  </a:lnTo>
                  <a:lnTo>
                    <a:pt x="9909" y="350013"/>
                  </a:lnTo>
                  <a:lnTo>
                    <a:pt x="16029" y="346302"/>
                  </a:lnTo>
                  <a:lnTo>
                    <a:pt x="160758" y="147801"/>
                  </a:lnTo>
                  <a:lnTo>
                    <a:pt x="182780" y="147801"/>
                  </a:lnTo>
                  <a:lnTo>
                    <a:pt x="71617" y="361237"/>
                  </a:lnTo>
                  <a:lnTo>
                    <a:pt x="71168" y="368056"/>
                  </a:lnTo>
                  <a:lnTo>
                    <a:pt x="75514" y="372833"/>
                  </a:lnTo>
                  <a:lnTo>
                    <a:pt x="81820" y="373851"/>
                  </a:lnTo>
                  <a:lnTo>
                    <a:pt x="87250" y="369390"/>
                  </a:lnTo>
                  <a:lnTo>
                    <a:pt x="202655" y="147801"/>
                  </a:lnTo>
                  <a:lnTo>
                    <a:pt x="225172" y="147801"/>
                  </a:lnTo>
                  <a:lnTo>
                    <a:pt x="158027" y="362685"/>
                  </a:lnTo>
                  <a:lnTo>
                    <a:pt x="158805" y="369423"/>
                  </a:lnTo>
                  <a:lnTo>
                    <a:pt x="163893" y="373462"/>
                  </a:lnTo>
                  <a:lnTo>
                    <a:pt x="170256" y="373427"/>
                  </a:lnTo>
                  <a:lnTo>
                    <a:pt x="174855" y="367942"/>
                  </a:lnTo>
                  <a:lnTo>
                    <a:pt x="243651" y="147801"/>
                  </a:lnTo>
                  <a:lnTo>
                    <a:pt x="251576" y="148296"/>
                  </a:lnTo>
                  <a:lnTo>
                    <a:pt x="259297" y="147229"/>
                  </a:lnTo>
                  <a:lnTo>
                    <a:pt x="267235" y="147801"/>
                  </a:lnTo>
                  <a:lnTo>
                    <a:pt x="244667" y="364399"/>
                  </a:lnTo>
                  <a:lnTo>
                    <a:pt x="246763" y="370880"/>
                  </a:lnTo>
                  <a:lnTo>
                    <a:pt x="252547" y="373872"/>
                  </a:lnTo>
                  <a:lnTo>
                    <a:pt x="258779" y="372584"/>
                  </a:lnTo>
                  <a:lnTo>
                    <a:pt x="262218" y="366228"/>
                  </a:lnTo>
                  <a:lnTo>
                    <a:pt x="284964" y="147801"/>
                  </a:lnTo>
                  <a:lnTo>
                    <a:pt x="310097" y="147801"/>
                  </a:lnTo>
                  <a:lnTo>
                    <a:pt x="332856" y="366228"/>
                  </a:lnTo>
                  <a:lnTo>
                    <a:pt x="336250" y="372232"/>
                  </a:lnTo>
                  <a:lnTo>
                    <a:pt x="342501" y="373705"/>
                  </a:lnTo>
                  <a:lnTo>
                    <a:pt x="348315" y="370982"/>
                  </a:lnTo>
                  <a:lnTo>
                    <a:pt x="350394" y="364399"/>
                  </a:lnTo>
                  <a:lnTo>
                    <a:pt x="327839" y="147801"/>
                  </a:lnTo>
                  <a:lnTo>
                    <a:pt x="351410" y="147801"/>
                  </a:lnTo>
                  <a:lnTo>
                    <a:pt x="420206" y="367942"/>
                  </a:lnTo>
                  <a:lnTo>
                    <a:pt x="424731" y="373172"/>
                  </a:lnTo>
                  <a:lnTo>
                    <a:pt x="431150" y="373381"/>
                  </a:lnTo>
                  <a:lnTo>
                    <a:pt x="436308" y="369557"/>
                  </a:lnTo>
                  <a:lnTo>
                    <a:pt x="437046" y="362685"/>
                  </a:lnTo>
                  <a:lnTo>
                    <a:pt x="369889" y="147801"/>
                  </a:lnTo>
                  <a:lnTo>
                    <a:pt x="392406" y="147801"/>
                  </a:lnTo>
                  <a:lnTo>
                    <a:pt x="461037" y="279588"/>
                  </a:lnTo>
                  <a:lnTo>
                    <a:pt x="466378" y="283881"/>
                  </a:lnTo>
                  <a:lnTo>
                    <a:pt x="472746" y="282984"/>
                  </a:lnTo>
                  <a:lnTo>
                    <a:pt x="477171" y="278351"/>
                  </a:lnTo>
                  <a:lnTo>
                    <a:pt x="476683" y="271435"/>
                  </a:lnTo>
                  <a:lnTo>
                    <a:pt x="412281" y="147801"/>
                  </a:lnTo>
                  <a:lnTo>
                    <a:pt x="435472" y="147801"/>
                  </a:lnTo>
                  <a:lnTo>
                    <a:pt x="586132" y="354404"/>
                  </a:lnTo>
                  <a:lnTo>
                    <a:pt x="592241" y="358108"/>
                  </a:lnTo>
                  <a:lnTo>
                    <a:pt x="598295" y="356120"/>
                  </a:lnTo>
                  <a:lnTo>
                    <a:pt x="601830" y="350677"/>
                  </a:lnTo>
                  <a:lnTo>
                    <a:pt x="600381" y="344016"/>
                  </a:lnTo>
                  <a:lnTo>
                    <a:pt x="457303" y="147801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7" name="object 4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103434" y="2907410"/>
              <a:ext cx="80205" cy="131871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4657030" y="2668572"/>
              <a:ext cx="69850" cy="41275"/>
            </a:xfrm>
            <a:custGeom>
              <a:avLst/>
              <a:gdLst/>
              <a:ahLst/>
              <a:cxnLst/>
              <a:rect l="l" t="t" r="r" b="b"/>
              <a:pathLst>
                <a:path w="69850" h="41275">
                  <a:moveTo>
                    <a:pt x="58548" y="0"/>
                  </a:moveTo>
                  <a:lnTo>
                    <a:pt x="17693" y="17078"/>
                  </a:lnTo>
                  <a:lnTo>
                    <a:pt x="0" y="34015"/>
                  </a:lnTo>
                  <a:lnTo>
                    <a:pt x="2942" y="38689"/>
                  </a:lnTo>
                  <a:lnTo>
                    <a:pt x="8396" y="40665"/>
                  </a:lnTo>
                  <a:lnTo>
                    <a:pt x="9793" y="40665"/>
                  </a:lnTo>
                  <a:lnTo>
                    <a:pt x="11241" y="40335"/>
                  </a:lnTo>
                  <a:lnTo>
                    <a:pt x="25364" y="32964"/>
                  </a:lnTo>
                  <a:lnTo>
                    <a:pt x="38069" y="26923"/>
                  </a:lnTo>
                  <a:lnTo>
                    <a:pt x="50898" y="21512"/>
                  </a:lnTo>
                  <a:lnTo>
                    <a:pt x="64073" y="16751"/>
                  </a:lnTo>
                  <a:lnTo>
                    <a:pt x="69298" y="12126"/>
                  </a:lnTo>
                  <a:lnTo>
                    <a:pt x="69430" y="5699"/>
                  </a:lnTo>
                  <a:lnTo>
                    <a:pt x="65503" y="609"/>
                  </a:lnTo>
                  <a:lnTo>
                    <a:pt x="5854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4657030" y="2668572"/>
              <a:ext cx="69850" cy="41275"/>
            </a:xfrm>
            <a:custGeom>
              <a:avLst/>
              <a:gdLst/>
              <a:ahLst/>
              <a:cxnLst/>
              <a:rect l="l" t="t" r="r" b="b"/>
              <a:pathLst>
                <a:path w="69850" h="41275">
                  <a:moveTo>
                    <a:pt x="8396" y="40665"/>
                  </a:moveTo>
                  <a:lnTo>
                    <a:pt x="9793" y="40665"/>
                  </a:lnTo>
                  <a:lnTo>
                    <a:pt x="11241" y="40335"/>
                  </a:lnTo>
                  <a:lnTo>
                    <a:pt x="12561" y="39611"/>
                  </a:lnTo>
                  <a:lnTo>
                    <a:pt x="25364" y="32964"/>
                  </a:lnTo>
                  <a:lnTo>
                    <a:pt x="38069" y="26923"/>
                  </a:lnTo>
                  <a:lnTo>
                    <a:pt x="50898" y="21512"/>
                  </a:lnTo>
                  <a:lnTo>
                    <a:pt x="64073" y="16751"/>
                  </a:lnTo>
                  <a:lnTo>
                    <a:pt x="69298" y="12126"/>
                  </a:lnTo>
                  <a:lnTo>
                    <a:pt x="69430" y="5699"/>
                  </a:lnTo>
                  <a:lnTo>
                    <a:pt x="65503" y="609"/>
                  </a:lnTo>
                  <a:lnTo>
                    <a:pt x="58548" y="0"/>
                  </a:lnTo>
                  <a:lnTo>
                    <a:pt x="44646" y="5021"/>
                  </a:lnTo>
                  <a:lnTo>
                    <a:pt x="4205" y="24079"/>
                  </a:lnTo>
                  <a:lnTo>
                    <a:pt x="0" y="34015"/>
                  </a:lnTo>
                  <a:lnTo>
                    <a:pt x="2942" y="38689"/>
                  </a:lnTo>
                  <a:lnTo>
                    <a:pt x="8396" y="40665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6471619" y="2793773"/>
              <a:ext cx="489584" cy="207010"/>
            </a:xfrm>
            <a:custGeom>
              <a:avLst/>
              <a:gdLst/>
              <a:ahLst/>
              <a:cxnLst/>
              <a:rect l="l" t="t" r="r" b="b"/>
              <a:pathLst>
                <a:path w="489584" h="207010">
                  <a:moveTo>
                    <a:pt x="177768" y="168536"/>
                  </a:moveTo>
                  <a:lnTo>
                    <a:pt x="117397" y="168536"/>
                  </a:lnTo>
                  <a:lnTo>
                    <a:pt x="129569" y="169749"/>
                  </a:lnTo>
                  <a:lnTo>
                    <a:pt x="143649" y="173266"/>
                  </a:lnTo>
                  <a:lnTo>
                    <a:pt x="233489" y="203225"/>
                  </a:lnTo>
                  <a:lnTo>
                    <a:pt x="246964" y="206255"/>
                  </a:lnTo>
                  <a:lnTo>
                    <a:pt x="260838" y="206587"/>
                  </a:lnTo>
                  <a:lnTo>
                    <a:pt x="274637" y="204171"/>
                  </a:lnTo>
                  <a:lnTo>
                    <a:pt x="287883" y="198958"/>
                  </a:lnTo>
                  <a:lnTo>
                    <a:pt x="302442" y="191341"/>
                  </a:lnTo>
                  <a:lnTo>
                    <a:pt x="259908" y="191341"/>
                  </a:lnTo>
                  <a:lnTo>
                    <a:pt x="249009" y="191111"/>
                  </a:lnTo>
                  <a:lnTo>
                    <a:pt x="238315" y="188721"/>
                  </a:lnTo>
                  <a:lnTo>
                    <a:pt x="177768" y="168536"/>
                  </a:lnTo>
                  <a:close/>
                </a:path>
                <a:path w="489584" h="207010">
                  <a:moveTo>
                    <a:pt x="67195" y="0"/>
                  </a:moveTo>
                  <a:lnTo>
                    <a:pt x="3416" y="0"/>
                  </a:lnTo>
                  <a:lnTo>
                    <a:pt x="0" y="3416"/>
                  </a:lnTo>
                  <a:lnTo>
                    <a:pt x="27" y="191111"/>
                  </a:lnTo>
                  <a:lnTo>
                    <a:pt x="3416" y="194500"/>
                  </a:lnTo>
                  <a:lnTo>
                    <a:pt x="67195" y="194500"/>
                  </a:lnTo>
                  <a:lnTo>
                    <a:pt x="78075" y="192500"/>
                  </a:lnTo>
                  <a:lnTo>
                    <a:pt x="87223" y="186997"/>
                  </a:lnTo>
                  <a:lnTo>
                    <a:pt x="93530" y="179222"/>
                  </a:lnTo>
                  <a:lnTo>
                    <a:pt x="15278" y="179222"/>
                  </a:lnTo>
                  <a:lnTo>
                    <a:pt x="15278" y="15278"/>
                  </a:lnTo>
                  <a:lnTo>
                    <a:pt x="93539" y="15278"/>
                  </a:lnTo>
                  <a:lnTo>
                    <a:pt x="87234" y="7504"/>
                  </a:lnTo>
                  <a:lnTo>
                    <a:pt x="78082" y="2000"/>
                  </a:lnTo>
                  <a:lnTo>
                    <a:pt x="67195" y="0"/>
                  </a:lnTo>
                  <a:close/>
                </a:path>
                <a:path w="489584" h="207010">
                  <a:moveTo>
                    <a:pt x="483886" y="58892"/>
                  </a:moveTo>
                  <a:lnTo>
                    <a:pt x="457745" y="58892"/>
                  </a:lnTo>
                  <a:lnTo>
                    <a:pt x="463795" y="60121"/>
                  </a:lnTo>
                  <a:lnTo>
                    <a:pt x="468901" y="63481"/>
                  </a:lnTo>
                  <a:lnTo>
                    <a:pt x="472465" y="68745"/>
                  </a:lnTo>
                  <a:lnTo>
                    <a:pt x="473321" y="73112"/>
                  </a:lnTo>
                  <a:lnTo>
                    <a:pt x="473677" y="75059"/>
                  </a:lnTo>
                  <a:lnTo>
                    <a:pt x="472525" y="80516"/>
                  </a:lnTo>
                  <a:lnTo>
                    <a:pt x="280835" y="185407"/>
                  </a:lnTo>
                  <a:lnTo>
                    <a:pt x="259908" y="191341"/>
                  </a:lnTo>
                  <a:lnTo>
                    <a:pt x="302442" y="191341"/>
                  </a:lnTo>
                  <a:lnTo>
                    <a:pt x="469722" y="103822"/>
                  </a:lnTo>
                  <a:lnTo>
                    <a:pt x="480008" y="96862"/>
                  </a:lnTo>
                  <a:lnTo>
                    <a:pt x="486610" y="86831"/>
                  </a:lnTo>
                  <a:lnTo>
                    <a:pt x="488978" y="75059"/>
                  </a:lnTo>
                  <a:lnTo>
                    <a:pt x="486751" y="63829"/>
                  </a:lnTo>
                  <a:lnTo>
                    <a:pt x="486682" y="63481"/>
                  </a:lnTo>
                  <a:lnTo>
                    <a:pt x="486562" y="62877"/>
                  </a:lnTo>
                  <a:lnTo>
                    <a:pt x="483886" y="58892"/>
                  </a:lnTo>
                  <a:close/>
                </a:path>
                <a:path w="489584" h="207010">
                  <a:moveTo>
                    <a:pt x="93539" y="15278"/>
                  </a:moveTo>
                  <a:lnTo>
                    <a:pt x="75717" y="15278"/>
                  </a:lnTo>
                  <a:lnTo>
                    <a:pt x="82664" y="22212"/>
                  </a:lnTo>
                  <a:lnTo>
                    <a:pt x="82664" y="172288"/>
                  </a:lnTo>
                  <a:lnTo>
                    <a:pt x="75717" y="179222"/>
                  </a:lnTo>
                  <a:lnTo>
                    <a:pt x="93530" y="179222"/>
                  </a:lnTo>
                  <a:lnTo>
                    <a:pt x="93924" y="178737"/>
                  </a:lnTo>
                  <a:lnTo>
                    <a:pt x="97435" y="168536"/>
                  </a:lnTo>
                  <a:lnTo>
                    <a:pt x="177768" y="168536"/>
                  </a:lnTo>
                  <a:lnTo>
                    <a:pt x="148488" y="158775"/>
                  </a:lnTo>
                  <a:lnTo>
                    <a:pt x="132400" y="154732"/>
                  </a:lnTo>
                  <a:lnTo>
                    <a:pt x="118652" y="153288"/>
                  </a:lnTo>
                  <a:lnTo>
                    <a:pt x="97942" y="153288"/>
                  </a:lnTo>
                  <a:lnTo>
                    <a:pt x="97942" y="41325"/>
                  </a:lnTo>
                  <a:lnTo>
                    <a:pt x="193329" y="41325"/>
                  </a:lnTo>
                  <a:lnTo>
                    <a:pt x="179019" y="34645"/>
                  </a:lnTo>
                  <a:lnTo>
                    <a:pt x="169735" y="30928"/>
                  </a:lnTo>
                  <a:lnTo>
                    <a:pt x="160088" y="28236"/>
                  </a:lnTo>
                  <a:lnTo>
                    <a:pt x="150210" y="26599"/>
                  </a:lnTo>
                  <a:lnTo>
                    <a:pt x="140233" y="26047"/>
                  </a:lnTo>
                  <a:lnTo>
                    <a:pt x="97472" y="26047"/>
                  </a:lnTo>
                  <a:lnTo>
                    <a:pt x="93936" y="15768"/>
                  </a:lnTo>
                  <a:lnTo>
                    <a:pt x="93539" y="15278"/>
                  </a:lnTo>
                  <a:close/>
                </a:path>
                <a:path w="489584" h="207010">
                  <a:moveTo>
                    <a:pt x="193329" y="41325"/>
                  </a:moveTo>
                  <a:lnTo>
                    <a:pt x="140220" y="41325"/>
                  </a:lnTo>
                  <a:lnTo>
                    <a:pt x="148541" y="41786"/>
                  </a:lnTo>
                  <a:lnTo>
                    <a:pt x="156778" y="43151"/>
                  </a:lnTo>
                  <a:lnTo>
                    <a:pt x="164820" y="45397"/>
                  </a:lnTo>
                  <a:lnTo>
                    <a:pt x="172554" y="48501"/>
                  </a:lnTo>
                  <a:lnTo>
                    <a:pt x="225183" y="73112"/>
                  </a:lnTo>
                  <a:lnTo>
                    <a:pt x="231823" y="76074"/>
                  </a:lnTo>
                  <a:lnTo>
                    <a:pt x="234149" y="76453"/>
                  </a:lnTo>
                  <a:lnTo>
                    <a:pt x="310984" y="76453"/>
                  </a:lnTo>
                  <a:lnTo>
                    <a:pt x="318528" y="76733"/>
                  </a:lnTo>
                  <a:lnTo>
                    <a:pt x="324586" y="82918"/>
                  </a:lnTo>
                  <a:lnTo>
                    <a:pt x="324586" y="98323"/>
                  </a:lnTo>
                  <a:lnTo>
                    <a:pt x="318249" y="104673"/>
                  </a:lnTo>
                  <a:lnTo>
                    <a:pt x="214883" y="104673"/>
                  </a:lnTo>
                  <a:lnTo>
                    <a:pt x="211454" y="108089"/>
                  </a:lnTo>
                  <a:lnTo>
                    <a:pt x="211454" y="116535"/>
                  </a:lnTo>
                  <a:lnTo>
                    <a:pt x="214883" y="119951"/>
                  </a:lnTo>
                  <a:lnTo>
                    <a:pt x="315633" y="119951"/>
                  </a:lnTo>
                  <a:lnTo>
                    <a:pt x="320293" y="118198"/>
                  </a:lnTo>
                  <a:lnTo>
                    <a:pt x="377365" y="92938"/>
                  </a:lnTo>
                  <a:lnTo>
                    <a:pt x="339636" y="92938"/>
                  </a:lnTo>
                  <a:lnTo>
                    <a:pt x="338138" y="81056"/>
                  </a:lnTo>
                  <a:lnTo>
                    <a:pt x="338070" y="80516"/>
                  </a:lnTo>
                  <a:lnTo>
                    <a:pt x="331990" y="70540"/>
                  </a:lnTo>
                  <a:lnTo>
                    <a:pt x="322633" y="63829"/>
                  </a:lnTo>
                  <a:lnTo>
                    <a:pt x="311238" y="61201"/>
                  </a:lnTo>
                  <a:lnTo>
                    <a:pt x="235906" y="61201"/>
                  </a:lnTo>
                  <a:lnTo>
                    <a:pt x="193329" y="41325"/>
                  </a:lnTo>
                  <a:close/>
                </a:path>
                <a:path w="489584" h="207010">
                  <a:moveTo>
                    <a:pt x="457948" y="43603"/>
                  </a:moveTo>
                  <a:lnTo>
                    <a:pt x="445477" y="46088"/>
                  </a:lnTo>
                  <a:lnTo>
                    <a:pt x="339636" y="92938"/>
                  </a:lnTo>
                  <a:lnTo>
                    <a:pt x="377365" y="92938"/>
                  </a:lnTo>
                  <a:lnTo>
                    <a:pt x="451510" y="60121"/>
                  </a:lnTo>
                  <a:lnTo>
                    <a:pt x="457745" y="58892"/>
                  </a:lnTo>
                  <a:lnTo>
                    <a:pt x="483886" y="58892"/>
                  </a:lnTo>
                  <a:lnTo>
                    <a:pt x="479721" y="52689"/>
                  </a:lnTo>
                  <a:lnTo>
                    <a:pt x="469853" y="46088"/>
                  </a:lnTo>
                  <a:lnTo>
                    <a:pt x="470035" y="46088"/>
                  </a:lnTo>
                  <a:lnTo>
                    <a:pt x="457948" y="436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1" name="object 5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80547" y="2802702"/>
              <a:ext cx="80086" cy="176644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6471619" y="2793773"/>
              <a:ext cx="489584" cy="207010"/>
            </a:xfrm>
            <a:custGeom>
              <a:avLst/>
              <a:gdLst/>
              <a:ahLst/>
              <a:cxnLst/>
              <a:rect l="l" t="t" r="r" b="b"/>
              <a:pathLst>
                <a:path w="489584" h="207010">
                  <a:moveTo>
                    <a:pt x="172554" y="48501"/>
                  </a:moveTo>
                  <a:lnTo>
                    <a:pt x="207628" y="64832"/>
                  </a:lnTo>
                  <a:lnTo>
                    <a:pt x="225183" y="73112"/>
                  </a:lnTo>
                  <a:lnTo>
                    <a:pt x="231823" y="76074"/>
                  </a:lnTo>
                  <a:lnTo>
                    <a:pt x="234149" y="76453"/>
                  </a:lnTo>
                  <a:lnTo>
                    <a:pt x="310984" y="76453"/>
                  </a:lnTo>
                  <a:lnTo>
                    <a:pt x="318528" y="76733"/>
                  </a:lnTo>
                  <a:lnTo>
                    <a:pt x="324586" y="82918"/>
                  </a:lnTo>
                  <a:lnTo>
                    <a:pt x="324586" y="90538"/>
                  </a:lnTo>
                  <a:lnTo>
                    <a:pt x="324586" y="98323"/>
                  </a:lnTo>
                  <a:lnTo>
                    <a:pt x="318249" y="104673"/>
                  </a:lnTo>
                  <a:lnTo>
                    <a:pt x="310464" y="104673"/>
                  </a:lnTo>
                  <a:lnTo>
                    <a:pt x="219100" y="104673"/>
                  </a:lnTo>
                  <a:lnTo>
                    <a:pt x="214883" y="104673"/>
                  </a:lnTo>
                  <a:lnTo>
                    <a:pt x="211454" y="108089"/>
                  </a:lnTo>
                  <a:lnTo>
                    <a:pt x="211454" y="112306"/>
                  </a:lnTo>
                  <a:lnTo>
                    <a:pt x="211454" y="116535"/>
                  </a:lnTo>
                  <a:lnTo>
                    <a:pt x="214883" y="119951"/>
                  </a:lnTo>
                  <a:lnTo>
                    <a:pt x="219100" y="119951"/>
                  </a:lnTo>
                  <a:lnTo>
                    <a:pt x="311111" y="119951"/>
                  </a:lnTo>
                  <a:lnTo>
                    <a:pt x="315633" y="119951"/>
                  </a:lnTo>
                  <a:lnTo>
                    <a:pt x="320293" y="118198"/>
                  </a:lnTo>
                  <a:lnTo>
                    <a:pt x="324446" y="116370"/>
                  </a:lnTo>
                  <a:lnTo>
                    <a:pt x="451510" y="60121"/>
                  </a:lnTo>
                  <a:lnTo>
                    <a:pt x="457745" y="58892"/>
                  </a:lnTo>
                  <a:lnTo>
                    <a:pt x="463769" y="60104"/>
                  </a:lnTo>
                  <a:lnTo>
                    <a:pt x="468901" y="63481"/>
                  </a:lnTo>
                  <a:lnTo>
                    <a:pt x="472465" y="68745"/>
                  </a:lnTo>
                  <a:lnTo>
                    <a:pt x="473690" y="74994"/>
                  </a:lnTo>
                  <a:lnTo>
                    <a:pt x="472411" y="81056"/>
                  </a:lnTo>
                  <a:lnTo>
                    <a:pt x="280835" y="185407"/>
                  </a:lnTo>
                  <a:lnTo>
                    <a:pt x="259908" y="191341"/>
                  </a:lnTo>
                  <a:lnTo>
                    <a:pt x="249009" y="191111"/>
                  </a:lnTo>
                  <a:lnTo>
                    <a:pt x="238315" y="188721"/>
                  </a:lnTo>
                  <a:lnTo>
                    <a:pt x="148488" y="158775"/>
                  </a:lnTo>
                  <a:lnTo>
                    <a:pt x="132400" y="154732"/>
                  </a:lnTo>
                  <a:lnTo>
                    <a:pt x="118652" y="153288"/>
                  </a:lnTo>
                  <a:lnTo>
                    <a:pt x="107186" y="153188"/>
                  </a:lnTo>
                  <a:lnTo>
                    <a:pt x="97942" y="153174"/>
                  </a:lnTo>
                  <a:lnTo>
                    <a:pt x="97942" y="41325"/>
                  </a:lnTo>
                  <a:lnTo>
                    <a:pt x="140220" y="41325"/>
                  </a:lnTo>
                  <a:lnTo>
                    <a:pt x="148541" y="41786"/>
                  </a:lnTo>
                  <a:lnTo>
                    <a:pt x="156778" y="43151"/>
                  </a:lnTo>
                  <a:lnTo>
                    <a:pt x="164820" y="45397"/>
                  </a:lnTo>
                  <a:lnTo>
                    <a:pt x="172554" y="48501"/>
                  </a:lnTo>
                  <a:close/>
                </a:path>
                <a:path w="489584" h="207010">
                  <a:moveTo>
                    <a:pt x="7632" y="194500"/>
                  </a:moveTo>
                  <a:lnTo>
                    <a:pt x="67195" y="194500"/>
                  </a:lnTo>
                  <a:lnTo>
                    <a:pt x="78075" y="192500"/>
                  </a:lnTo>
                  <a:lnTo>
                    <a:pt x="87223" y="186997"/>
                  </a:lnTo>
                  <a:lnTo>
                    <a:pt x="93924" y="178737"/>
                  </a:lnTo>
                  <a:lnTo>
                    <a:pt x="97459" y="168465"/>
                  </a:lnTo>
                  <a:lnTo>
                    <a:pt x="106804" y="168488"/>
                  </a:lnTo>
                  <a:lnTo>
                    <a:pt x="117397" y="168536"/>
                  </a:lnTo>
                  <a:lnTo>
                    <a:pt x="129569" y="169749"/>
                  </a:lnTo>
                  <a:lnTo>
                    <a:pt x="143649" y="173266"/>
                  </a:lnTo>
                  <a:lnTo>
                    <a:pt x="233489" y="203225"/>
                  </a:lnTo>
                  <a:lnTo>
                    <a:pt x="246964" y="206255"/>
                  </a:lnTo>
                  <a:lnTo>
                    <a:pt x="287883" y="198958"/>
                  </a:lnTo>
                  <a:lnTo>
                    <a:pt x="469722" y="103822"/>
                  </a:lnTo>
                  <a:lnTo>
                    <a:pt x="488978" y="75059"/>
                  </a:lnTo>
                  <a:lnTo>
                    <a:pt x="486562" y="62877"/>
                  </a:lnTo>
                  <a:lnTo>
                    <a:pt x="479721" y="52689"/>
                  </a:lnTo>
                  <a:lnTo>
                    <a:pt x="469772" y="46034"/>
                  </a:lnTo>
                  <a:lnTo>
                    <a:pt x="457948" y="43603"/>
                  </a:lnTo>
                  <a:lnTo>
                    <a:pt x="445477" y="46088"/>
                  </a:lnTo>
                  <a:lnTo>
                    <a:pt x="339636" y="92938"/>
                  </a:lnTo>
                  <a:lnTo>
                    <a:pt x="338070" y="80516"/>
                  </a:lnTo>
                  <a:lnTo>
                    <a:pt x="331990" y="70540"/>
                  </a:lnTo>
                  <a:lnTo>
                    <a:pt x="322633" y="63829"/>
                  </a:lnTo>
                  <a:lnTo>
                    <a:pt x="311238" y="61201"/>
                  </a:lnTo>
                  <a:lnTo>
                    <a:pt x="310984" y="61175"/>
                  </a:lnTo>
                  <a:lnTo>
                    <a:pt x="310807" y="61175"/>
                  </a:lnTo>
                  <a:lnTo>
                    <a:pt x="310641" y="61125"/>
                  </a:lnTo>
                  <a:lnTo>
                    <a:pt x="310464" y="61125"/>
                  </a:lnTo>
                  <a:lnTo>
                    <a:pt x="310286" y="61175"/>
                  </a:lnTo>
                  <a:lnTo>
                    <a:pt x="235851" y="61175"/>
                  </a:lnTo>
                  <a:lnTo>
                    <a:pt x="179019" y="34645"/>
                  </a:lnTo>
                  <a:lnTo>
                    <a:pt x="169735" y="30928"/>
                  </a:lnTo>
                  <a:lnTo>
                    <a:pt x="160088" y="28236"/>
                  </a:lnTo>
                  <a:lnTo>
                    <a:pt x="150210" y="26599"/>
                  </a:lnTo>
                  <a:lnTo>
                    <a:pt x="140233" y="26047"/>
                  </a:lnTo>
                  <a:lnTo>
                    <a:pt x="97472" y="26047"/>
                  </a:lnTo>
                  <a:lnTo>
                    <a:pt x="93936" y="15768"/>
                  </a:lnTo>
                  <a:lnTo>
                    <a:pt x="87234" y="7504"/>
                  </a:lnTo>
                  <a:lnTo>
                    <a:pt x="78082" y="2000"/>
                  </a:lnTo>
                  <a:lnTo>
                    <a:pt x="67195" y="0"/>
                  </a:lnTo>
                  <a:lnTo>
                    <a:pt x="7632" y="0"/>
                  </a:lnTo>
                  <a:lnTo>
                    <a:pt x="3416" y="0"/>
                  </a:lnTo>
                  <a:lnTo>
                    <a:pt x="0" y="3416"/>
                  </a:lnTo>
                  <a:lnTo>
                    <a:pt x="0" y="7632"/>
                  </a:lnTo>
                  <a:lnTo>
                    <a:pt x="0" y="186855"/>
                  </a:lnTo>
                  <a:lnTo>
                    <a:pt x="0" y="191084"/>
                  </a:lnTo>
                  <a:lnTo>
                    <a:pt x="3416" y="194500"/>
                  </a:lnTo>
                  <a:lnTo>
                    <a:pt x="7632" y="19450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6619014" y="2577724"/>
              <a:ext cx="276860" cy="248285"/>
            </a:xfrm>
            <a:custGeom>
              <a:avLst/>
              <a:gdLst/>
              <a:ahLst/>
              <a:cxnLst/>
              <a:rect l="l" t="t" r="r" b="b"/>
              <a:pathLst>
                <a:path w="276859" h="248285">
                  <a:moveTo>
                    <a:pt x="79616" y="0"/>
                  </a:moveTo>
                  <a:lnTo>
                    <a:pt x="48659" y="6267"/>
                  </a:lnTo>
                  <a:lnTo>
                    <a:pt x="23348" y="23348"/>
                  </a:lnTo>
                  <a:lnTo>
                    <a:pt x="6267" y="48659"/>
                  </a:lnTo>
                  <a:lnTo>
                    <a:pt x="0" y="79616"/>
                  </a:lnTo>
                  <a:lnTo>
                    <a:pt x="13420" y="124624"/>
                  </a:lnTo>
                  <a:lnTo>
                    <a:pt x="45627" y="168874"/>
                  </a:lnTo>
                  <a:lnTo>
                    <a:pt x="84534" y="207346"/>
                  </a:lnTo>
                  <a:lnTo>
                    <a:pt x="118057" y="235023"/>
                  </a:lnTo>
                  <a:lnTo>
                    <a:pt x="136956" y="248259"/>
                  </a:lnTo>
                  <a:lnTo>
                    <a:pt x="140017" y="248259"/>
                  </a:lnTo>
                  <a:lnTo>
                    <a:pt x="141499" y="247815"/>
                  </a:lnTo>
                  <a:lnTo>
                    <a:pt x="142849" y="246888"/>
                  </a:lnTo>
                  <a:lnTo>
                    <a:pt x="158880" y="235023"/>
                  </a:lnTo>
                  <a:lnTo>
                    <a:pt x="163519" y="231190"/>
                  </a:lnTo>
                  <a:lnTo>
                    <a:pt x="138480" y="231190"/>
                  </a:lnTo>
                  <a:lnTo>
                    <a:pt x="109770" y="208741"/>
                  </a:lnTo>
                  <a:lnTo>
                    <a:pt x="68475" y="171010"/>
                  </a:lnTo>
                  <a:lnTo>
                    <a:pt x="31385" y="125475"/>
                  </a:lnTo>
                  <a:lnTo>
                    <a:pt x="15290" y="79616"/>
                  </a:lnTo>
                  <a:lnTo>
                    <a:pt x="20353" y="54601"/>
                  </a:lnTo>
                  <a:lnTo>
                    <a:pt x="34151" y="34151"/>
                  </a:lnTo>
                  <a:lnTo>
                    <a:pt x="54601" y="20353"/>
                  </a:lnTo>
                  <a:lnTo>
                    <a:pt x="79616" y="15290"/>
                  </a:lnTo>
                  <a:lnTo>
                    <a:pt x="126403" y="15290"/>
                  </a:lnTo>
                  <a:lnTo>
                    <a:pt x="126109" y="15028"/>
                  </a:lnTo>
                  <a:lnTo>
                    <a:pt x="111860" y="6850"/>
                  </a:lnTo>
                  <a:lnTo>
                    <a:pt x="96198" y="1755"/>
                  </a:lnTo>
                  <a:lnTo>
                    <a:pt x="79616" y="0"/>
                  </a:lnTo>
                  <a:close/>
                </a:path>
                <a:path w="276859" h="248285">
                  <a:moveTo>
                    <a:pt x="241562" y="15290"/>
                  </a:moveTo>
                  <a:lnTo>
                    <a:pt x="197231" y="15290"/>
                  </a:lnTo>
                  <a:lnTo>
                    <a:pt x="222253" y="20353"/>
                  </a:lnTo>
                  <a:lnTo>
                    <a:pt x="242706" y="34151"/>
                  </a:lnTo>
                  <a:lnTo>
                    <a:pt x="256506" y="54601"/>
                  </a:lnTo>
                  <a:lnTo>
                    <a:pt x="261569" y="79616"/>
                  </a:lnTo>
                  <a:lnTo>
                    <a:pt x="245468" y="125475"/>
                  </a:lnTo>
                  <a:lnTo>
                    <a:pt x="208400" y="171010"/>
                  </a:lnTo>
                  <a:lnTo>
                    <a:pt x="167148" y="208741"/>
                  </a:lnTo>
                  <a:lnTo>
                    <a:pt x="138480" y="231190"/>
                  </a:lnTo>
                  <a:lnTo>
                    <a:pt x="163519" y="231190"/>
                  </a:lnTo>
                  <a:lnTo>
                    <a:pt x="192374" y="207346"/>
                  </a:lnTo>
                  <a:lnTo>
                    <a:pt x="231252" y="168874"/>
                  </a:lnTo>
                  <a:lnTo>
                    <a:pt x="263436" y="124624"/>
                  </a:lnTo>
                  <a:lnTo>
                    <a:pt x="276847" y="79616"/>
                  </a:lnTo>
                  <a:lnTo>
                    <a:pt x="270581" y="48659"/>
                  </a:lnTo>
                  <a:lnTo>
                    <a:pt x="253503" y="23348"/>
                  </a:lnTo>
                  <a:lnTo>
                    <a:pt x="241562" y="15290"/>
                  </a:lnTo>
                  <a:close/>
                </a:path>
                <a:path w="276859" h="248285">
                  <a:moveTo>
                    <a:pt x="126403" y="15290"/>
                  </a:moveTo>
                  <a:lnTo>
                    <a:pt x="79616" y="15290"/>
                  </a:lnTo>
                  <a:lnTo>
                    <a:pt x="94961" y="17155"/>
                  </a:lnTo>
                  <a:lnTo>
                    <a:pt x="109243" y="22544"/>
                  </a:lnTo>
                  <a:lnTo>
                    <a:pt x="121866" y="31144"/>
                  </a:lnTo>
                  <a:lnTo>
                    <a:pt x="132232" y="42646"/>
                  </a:lnTo>
                  <a:lnTo>
                    <a:pt x="133667" y="44678"/>
                  </a:lnTo>
                  <a:lnTo>
                    <a:pt x="135991" y="45897"/>
                  </a:lnTo>
                  <a:lnTo>
                    <a:pt x="140971" y="45897"/>
                  </a:lnTo>
                  <a:lnTo>
                    <a:pt x="143307" y="44678"/>
                  </a:lnTo>
                  <a:lnTo>
                    <a:pt x="144736" y="42646"/>
                  </a:lnTo>
                  <a:lnTo>
                    <a:pt x="155025" y="31144"/>
                  </a:lnTo>
                  <a:lnTo>
                    <a:pt x="162494" y="26035"/>
                  </a:lnTo>
                  <a:lnTo>
                    <a:pt x="138455" y="26035"/>
                  </a:lnTo>
                  <a:lnTo>
                    <a:pt x="126403" y="15290"/>
                  </a:lnTo>
                  <a:close/>
                </a:path>
                <a:path w="276859" h="248285">
                  <a:moveTo>
                    <a:pt x="197231" y="0"/>
                  </a:moveTo>
                  <a:lnTo>
                    <a:pt x="180628" y="1755"/>
                  </a:lnTo>
                  <a:lnTo>
                    <a:pt x="164976" y="6850"/>
                  </a:lnTo>
                  <a:lnTo>
                    <a:pt x="150757" y="15028"/>
                  </a:lnTo>
                  <a:lnTo>
                    <a:pt x="138455" y="26035"/>
                  </a:lnTo>
                  <a:lnTo>
                    <a:pt x="162494" y="26035"/>
                  </a:lnTo>
                  <a:lnTo>
                    <a:pt x="167602" y="22544"/>
                  </a:lnTo>
                  <a:lnTo>
                    <a:pt x="181870" y="17155"/>
                  </a:lnTo>
                  <a:lnTo>
                    <a:pt x="197231" y="15290"/>
                  </a:lnTo>
                  <a:lnTo>
                    <a:pt x="241562" y="15290"/>
                  </a:lnTo>
                  <a:lnTo>
                    <a:pt x="228193" y="6267"/>
                  </a:lnTo>
                  <a:lnTo>
                    <a:pt x="1972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6619014" y="2577724"/>
              <a:ext cx="276860" cy="248285"/>
            </a:xfrm>
            <a:custGeom>
              <a:avLst/>
              <a:gdLst/>
              <a:ahLst/>
              <a:cxnLst/>
              <a:rect l="l" t="t" r="r" b="b"/>
              <a:pathLst>
                <a:path w="276859" h="248285">
                  <a:moveTo>
                    <a:pt x="79616" y="15290"/>
                  </a:moveTo>
                  <a:lnTo>
                    <a:pt x="121866" y="31144"/>
                  </a:lnTo>
                  <a:lnTo>
                    <a:pt x="133667" y="44678"/>
                  </a:lnTo>
                  <a:lnTo>
                    <a:pt x="135991" y="45897"/>
                  </a:lnTo>
                  <a:lnTo>
                    <a:pt x="138480" y="45897"/>
                  </a:lnTo>
                  <a:lnTo>
                    <a:pt x="140995" y="45885"/>
                  </a:lnTo>
                  <a:lnTo>
                    <a:pt x="143332" y="44665"/>
                  </a:lnTo>
                  <a:lnTo>
                    <a:pt x="144754" y="42621"/>
                  </a:lnTo>
                  <a:lnTo>
                    <a:pt x="155034" y="31133"/>
                  </a:lnTo>
                  <a:lnTo>
                    <a:pt x="167606" y="22540"/>
                  </a:lnTo>
                  <a:lnTo>
                    <a:pt x="181871" y="17155"/>
                  </a:lnTo>
                  <a:lnTo>
                    <a:pt x="197231" y="15290"/>
                  </a:lnTo>
                  <a:lnTo>
                    <a:pt x="222253" y="20353"/>
                  </a:lnTo>
                  <a:lnTo>
                    <a:pt x="242706" y="34151"/>
                  </a:lnTo>
                  <a:lnTo>
                    <a:pt x="256506" y="54601"/>
                  </a:lnTo>
                  <a:lnTo>
                    <a:pt x="261569" y="79616"/>
                  </a:lnTo>
                  <a:lnTo>
                    <a:pt x="245487" y="125452"/>
                  </a:lnTo>
                  <a:lnTo>
                    <a:pt x="208426" y="170986"/>
                  </a:lnTo>
                  <a:lnTo>
                    <a:pt x="167164" y="208728"/>
                  </a:lnTo>
                  <a:lnTo>
                    <a:pt x="138480" y="231190"/>
                  </a:lnTo>
                  <a:lnTo>
                    <a:pt x="109770" y="208741"/>
                  </a:lnTo>
                  <a:lnTo>
                    <a:pt x="68475" y="171010"/>
                  </a:lnTo>
                  <a:lnTo>
                    <a:pt x="31385" y="125475"/>
                  </a:lnTo>
                  <a:lnTo>
                    <a:pt x="15290" y="79616"/>
                  </a:lnTo>
                  <a:lnTo>
                    <a:pt x="20353" y="54601"/>
                  </a:lnTo>
                  <a:lnTo>
                    <a:pt x="34151" y="34151"/>
                  </a:lnTo>
                  <a:lnTo>
                    <a:pt x="54601" y="20353"/>
                  </a:lnTo>
                  <a:lnTo>
                    <a:pt x="79616" y="15290"/>
                  </a:lnTo>
                  <a:close/>
                </a:path>
                <a:path w="276859" h="248285">
                  <a:moveTo>
                    <a:pt x="134112" y="246888"/>
                  </a:moveTo>
                  <a:lnTo>
                    <a:pt x="135432" y="247815"/>
                  </a:lnTo>
                  <a:lnTo>
                    <a:pt x="136956" y="248259"/>
                  </a:lnTo>
                  <a:lnTo>
                    <a:pt x="138480" y="248259"/>
                  </a:lnTo>
                  <a:lnTo>
                    <a:pt x="140017" y="248259"/>
                  </a:lnTo>
                  <a:lnTo>
                    <a:pt x="192381" y="207340"/>
                  </a:lnTo>
                  <a:lnTo>
                    <a:pt x="231256" y="168870"/>
                  </a:lnTo>
                  <a:lnTo>
                    <a:pt x="263437" y="124623"/>
                  </a:lnTo>
                  <a:lnTo>
                    <a:pt x="276847" y="79616"/>
                  </a:lnTo>
                  <a:lnTo>
                    <a:pt x="270581" y="48659"/>
                  </a:lnTo>
                  <a:lnTo>
                    <a:pt x="253503" y="23348"/>
                  </a:lnTo>
                  <a:lnTo>
                    <a:pt x="228193" y="6267"/>
                  </a:lnTo>
                  <a:lnTo>
                    <a:pt x="197231" y="0"/>
                  </a:lnTo>
                  <a:lnTo>
                    <a:pt x="180628" y="1755"/>
                  </a:lnTo>
                  <a:lnTo>
                    <a:pt x="164976" y="6850"/>
                  </a:lnTo>
                  <a:lnTo>
                    <a:pt x="150757" y="15028"/>
                  </a:lnTo>
                  <a:lnTo>
                    <a:pt x="138455" y="26035"/>
                  </a:lnTo>
                  <a:lnTo>
                    <a:pt x="126109" y="15028"/>
                  </a:lnTo>
                  <a:lnTo>
                    <a:pt x="111860" y="6850"/>
                  </a:lnTo>
                  <a:lnTo>
                    <a:pt x="96198" y="1755"/>
                  </a:lnTo>
                  <a:lnTo>
                    <a:pt x="79616" y="0"/>
                  </a:lnTo>
                  <a:lnTo>
                    <a:pt x="48659" y="6267"/>
                  </a:lnTo>
                  <a:lnTo>
                    <a:pt x="23348" y="23348"/>
                  </a:lnTo>
                  <a:lnTo>
                    <a:pt x="6267" y="48659"/>
                  </a:lnTo>
                  <a:lnTo>
                    <a:pt x="0" y="79616"/>
                  </a:lnTo>
                  <a:lnTo>
                    <a:pt x="13420" y="124624"/>
                  </a:lnTo>
                  <a:lnTo>
                    <a:pt x="45627" y="168874"/>
                  </a:lnTo>
                  <a:lnTo>
                    <a:pt x="84534" y="207346"/>
                  </a:lnTo>
                  <a:lnTo>
                    <a:pt x="118057" y="235023"/>
                  </a:lnTo>
                  <a:lnTo>
                    <a:pt x="134112" y="2468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7598640" y="2529474"/>
              <a:ext cx="424180" cy="451484"/>
            </a:xfrm>
            <a:custGeom>
              <a:avLst/>
              <a:gdLst/>
              <a:ahLst/>
              <a:cxnLst/>
              <a:rect l="l" t="t" r="r" b="b"/>
              <a:pathLst>
                <a:path w="424179" h="451485">
                  <a:moveTo>
                    <a:pt x="368909" y="0"/>
                  </a:moveTo>
                  <a:lnTo>
                    <a:pt x="5003" y="132524"/>
                  </a:lnTo>
                  <a:lnTo>
                    <a:pt x="2692" y="134645"/>
                  </a:lnTo>
                  <a:lnTo>
                    <a:pt x="1435" y="137388"/>
                  </a:lnTo>
                  <a:lnTo>
                    <a:pt x="139" y="140131"/>
                  </a:lnTo>
                  <a:lnTo>
                    <a:pt x="0" y="143268"/>
                  </a:lnTo>
                  <a:lnTo>
                    <a:pt x="21729" y="202907"/>
                  </a:lnTo>
                  <a:lnTo>
                    <a:pt x="22237" y="203809"/>
                  </a:lnTo>
                  <a:lnTo>
                    <a:pt x="22821" y="204622"/>
                  </a:lnTo>
                  <a:lnTo>
                    <a:pt x="22821" y="446239"/>
                  </a:lnTo>
                  <a:lnTo>
                    <a:pt x="27927" y="451332"/>
                  </a:lnTo>
                  <a:lnTo>
                    <a:pt x="418960" y="451332"/>
                  </a:lnTo>
                  <a:lnTo>
                    <a:pt x="424053" y="446239"/>
                  </a:lnTo>
                  <a:lnTo>
                    <a:pt x="424053" y="252031"/>
                  </a:lnTo>
                  <a:lnTo>
                    <a:pt x="46075" y="252031"/>
                  </a:lnTo>
                  <a:lnTo>
                    <a:pt x="46075" y="215417"/>
                  </a:lnTo>
                  <a:lnTo>
                    <a:pt x="424053" y="215417"/>
                  </a:lnTo>
                  <a:lnTo>
                    <a:pt x="424053" y="197726"/>
                  </a:lnTo>
                  <a:lnTo>
                    <a:pt x="418960" y="192633"/>
                  </a:lnTo>
                  <a:lnTo>
                    <a:pt x="80175" y="192633"/>
                  </a:lnTo>
                  <a:lnTo>
                    <a:pt x="105487" y="183413"/>
                  </a:lnTo>
                  <a:lnTo>
                    <a:pt x="38887" y="183413"/>
                  </a:lnTo>
                  <a:lnTo>
                    <a:pt x="26352" y="149009"/>
                  </a:lnTo>
                  <a:lnTo>
                    <a:pt x="60921" y="136410"/>
                  </a:lnTo>
                  <a:lnTo>
                    <a:pt x="102204" y="136410"/>
                  </a:lnTo>
                  <a:lnTo>
                    <a:pt x="104863" y="120408"/>
                  </a:lnTo>
                  <a:lnTo>
                    <a:pt x="148932" y="104368"/>
                  </a:lnTo>
                  <a:lnTo>
                    <a:pt x="190220" y="104368"/>
                  </a:lnTo>
                  <a:lnTo>
                    <a:pt x="192887" y="88353"/>
                  </a:lnTo>
                  <a:lnTo>
                    <a:pt x="236943" y="72301"/>
                  </a:lnTo>
                  <a:lnTo>
                    <a:pt x="278233" y="72301"/>
                  </a:lnTo>
                  <a:lnTo>
                    <a:pt x="280898" y="56299"/>
                  </a:lnTo>
                  <a:lnTo>
                    <a:pt x="324967" y="40246"/>
                  </a:lnTo>
                  <a:lnTo>
                    <a:pt x="388998" y="40246"/>
                  </a:lnTo>
                  <a:lnTo>
                    <a:pt x="375450" y="3035"/>
                  </a:lnTo>
                  <a:lnTo>
                    <a:pt x="368909" y="0"/>
                  </a:lnTo>
                  <a:close/>
                </a:path>
                <a:path w="424179" h="451485">
                  <a:moveTo>
                    <a:pt x="129641" y="215417"/>
                  </a:moveTo>
                  <a:lnTo>
                    <a:pt x="82867" y="215417"/>
                  </a:lnTo>
                  <a:lnTo>
                    <a:pt x="62179" y="252031"/>
                  </a:lnTo>
                  <a:lnTo>
                    <a:pt x="108940" y="252031"/>
                  </a:lnTo>
                  <a:lnTo>
                    <a:pt x="129641" y="215417"/>
                  </a:lnTo>
                  <a:close/>
                </a:path>
                <a:path w="424179" h="451485">
                  <a:moveTo>
                    <a:pt x="223304" y="215417"/>
                  </a:moveTo>
                  <a:lnTo>
                    <a:pt x="176542" y="215417"/>
                  </a:lnTo>
                  <a:lnTo>
                    <a:pt x="155841" y="252031"/>
                  </a:lnTo>
                  <a:lnTo>
                    <a:pt x="202615" y="252031"/>
                  </a:lnTo>
                  <a:lnTo>
                    <a:pt x="223304" y="215417"/>
                  </a:lnTo>
                  <a:close/>
                </a:path>
                <a:path w="424179" h="451485">
                  <a:moveTo>
                    <a:pt x="316979" y="215417"/>
                  </a:moveTo>
                  <a:lnTo>
                    <a:pt x="270217" y="215417"/>
                  </a:lnTo>
                  <a:lnTo>
                    <a:pt x="249516" y="252031"/>
                  </a:lnTo>
                  <a:lnTo>
                    <a:pt x="296278" y="252031"/>
                  </a:lnTo>
                  <a:lnTo>
                    <a:pt x="316979" y="215417"/>
                  </a:lnTo>
                  <a:close/>
                </a:path>
                <a:path w="424179" h="451485">
                  <a:moveTo>
                    <a:pt x="424053" y="215417"/>
                  </a:moveTo>
                  <a:lnTo>
                    <a:pt x="363880" y="215417"/>
                  </a:lnTo>
                  <a:lnTo>
                    <a:pt x="343192" y="252031"/>
                  </a:lnTo>
                  <a:lnTo>
                    <a:pt x="389953" y="252031"/>
                  </a:lnTo>
                  <a:lnTo>
                    <a:pt x="401256" y="232029"/>
                  </a:lnTo>
                  <a:lnTo>
                    <a:pt x="424053" y="232029"/>
                  </a:lnTo>
                  <a:lnTo>
                    <a:pt x="424053" y="215417"/>
                  </a:lnTo>
                  <a:close/>
                </a:path>
                <a:path w="424179" h="451485">
                  <a:moveTo>
                    <a:pt x="424053" y="232029"/>
                  </a:moveTo>
                  <a:lnTo>
                    <a:pt x="401256" y="232029"/>
                  </a:lnTo>
                  <a:lnTo>
                    <a:pt x="401256" y="252031"/>
                  </a:lnTo>
                  <a:lnTo>
                    <a:pt x="424053" y="252031"/>
                  </a:lnTo>
                  <a:lnTo>
                    <a:pt x="424053" y="232029"/>
                  </a:lnTo>
                  <a:close/>
                </a:path>
                <a:path w="424179" h="451485">
                  <a:moveTo>
                    <a:pt x="102204" y="136410"/>
                  </a:moveTo>
                  <a:lnTo>
                    <a:pt x="60921" y="136410"/>
                  </a:lnTo>
                  <a:lnTo>
                    <a:pt x="54013" y="177901"/>
                  </a:lnTo>
                  <a:lnTo>
                    <a:pt x="38887" y="183413"/>
                  </a:lnTo>
                  <a:lnTo>
                    <a:pt x="105487" y="183413"/>
                  </a:lnTo>
                  <a:lnTo>
                    <a:pt x="164550" y="161899"/>
                  </a:lnTo>
                  <a:lnTo>
                    <a:pt x="97967" y="161899"/>
                  </a:lnTo>
                  <a:lnTo>
                    <a:pt x="102204" y="136410"/>
                  </a:lnTo>
                  <a:close/>
                </a:path>
                <a:path w="424179" h="451485">
                  <a:moveTo>
                    <a:pt x="190220" y="104368"/>
                  </a:moveTo>
                  <a:lnTo>
                    <a:pt x="148932" y="104368"/>
                  </a:lnTo>
                  <a:lnTo>
                    <a:pt x="142024" y="145846"/>
                  </a:lnTo>
                  <a:lnTo>
                    <a:pt x="97967" y="161899"/>
                  </a:lnTo>
                  <a:lnTo>
                    <a:pt x="164550" y="161899"/>
                  </a:lnTo>
                  <a:lnTo>
                    <a:pt x="252586" y="129832"/>
                  </a:lnTo>
                  <a:lnTo>
                    <a:pt x="185978" y="129832"/>
                  </a:lnTo>
                  <a:lnTo>
                    <a:pt x="190220" y="104368"/>
                  </a:lnTo>
                  <a:close/>
                </a:path>
                <a:path w="424179" h="451485">
                  <a:moveTo>
                    <a:pt x="278233" y="72301"/>
                  </a:moveTo>
                  <a:lnTo>
                    <a:pt x="236943" y="72301"/>
                  </a:lnTo>
                  <a:lnTo>
                    <a:pt x="230047" y="113792"/>
                  </a:lnTo>
                  <a:lnTo>
                    <a:pt x="185978" y="129832"/>
                  </a:lnTo>
                  <a:lnTo>
                    <a:pt x="252586" y="129832"/>
                  </a:lnTo>
                  <a:lnTo>
                    <a:pt x="340587" y="97777"/>
                  </a:lnTo>
                  <a:lnTo>
                    <a:pt x="273989" y="97777"/>
                  </a:lnTo>
                  <a:lnTo>
                    <a:pt x="278233" y="72301"/>
                  </a:lnTo>
                  <a:close/>
                </a:path>
                <a:path w="424179" h="451485">
                  <a:moveTo>
                    <a:pt x="388998" y="40246"/>
                  </a:moveTo>
                  <a:lnTo>
                    <a:pt x="324967" y="40246"/>
                  </a:lnTo>
                  <a:lnTo>
                    <a:pt x="318046" y="81737"/>
                  </a:lnTo>
                  <a:lnTo>
                    <a:pt x="273989" y="97777"/>
                  </a:lnTo>
                  <a:lnTo>
                    <a:pt x="340587" y="97777"/>
                  </a:lnTo>
                  <a:lnTo>
                    <a:pt x="393966" y="78333"/>
                  </a:lnTo>
                  <a:lnTo>
                    <a:pt x="396278" y="76212"/>
                  </a:lnTo>
                  <a:lnTo>
                    <a:pt x="398830" y="70739"/>
                  </a:lnTo>
                  <a:lnTo>
                    <a:pt x="398957" y="67602"/>
                  </a:lnTo>
                  <a:lnTo>
                    <a:pt x="398273" y="65722"/>
                  </a:lnTo>
                  <a:lnTo>
                    <a:pt x="362000" y="65722"/>
                  </a:lnTo>
                  <a:lnTo>
                    <a:pt x="365772" y="43065"/>
                  </a:lnTo>
                  <a:lnTo>
                    <a:pt x="390024" y="43065"/>
                  </a:lnTo>
                  <a:lnTo>
                    <a:pt x="388998" y="40246"/>
                  </a:lnTo>
                  <a:close/>
                </a:path>
                <a:path w="424179" h="451485">
                  <a:moveTo>
                    <a:pt x="390024" y="43065"/>
                  </a:moveTo>
                  <a:lnTo>
                    <a:pt x="365772" y="43065"/>
                  </a:lnTo>
                  <a:lnTo>
                    <a:pt x="372618" y="61861"/>
                  </a:lnTo>
                  <a:lnTo>
                    <a:pt x="362000" y="65722"/>
                  </a:lnTo>
                  <a:lnTo>
                    <a:pt x="398273" y="65722"/>
                  </a:lnTo>
                  <a:lnTo>
                    <a:pt x="390024" y="4306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6" name="object 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747074" y="2810028"/>
              <a:ext cx="150006" cy="150025"/>
            </a:xfrm>
            <a:prstGeom prst="rect">
              <a:avLst/>
            </a:prstGeom>
          </p:spPr>
        </p:pic>
      </p:grpSp>
      <p:sp>
        <p:nvSpPr>
          <p:cNvPr id="57" name="object 57"/>
          <p:cNvSpPr txBox="1"/>
          <p:nvPr/>
        </p:nvSpPr>
        <p:spPr>
          <a:xfrm>
            <a:off x="5585029" y="2932635"/>
            <a:ext cx="1451610" cy="6108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70180">
              <a:lnSpc>
                <a:spcPts val="3070"/>
              </a:lnSpc>
              <a:spcBef>
                <a:spcPts val="120"/>
              </a:spcBef>
              <a:tabLst>
                <a:tab pos="848360" algn="l"/>
              </a:tabLst>
            </a:pPr>
            <a:r>
              <a:rPr sz="2400" b="1" dirty="0">
                <a:latin typeface="Grammarsaurus" pitchFamily="2" charset="0"/>
                <a:cs typeface="Arial"/>
              </a:rPr>
              <a:t>i	cult</a:t>
            </a:r>
            <a:endParaRPr sz="2400">
              <a:latin typeface="Grammarsaurus" pitchFamily="2" charset="0"/>
              <a:cs typeface="Arial"/>
            </a:endParaRPr>
          </a:p>
          <a:p>
            <a:pPr marL="38100">
              <a:lnSpc>
                <a:spcPts val="1510"/>
              </a:lnSpc>
              <a:tabLst>
                <a:tab pos="928369" algn="l"/>
              </a:tabLst>
            </a:pPr>
            <a:r>
              <a:rPr baseline="-6410" dirty="0">
                <a:latin typeface="Grammarsaurus" pitchFamily="2" charset="0"/>
                <a:cs typeface="Arial MT"/>
              </a:rPr>
              <a:t>*CVL	</a:t>
            </a:r>
            <a:r>
              <a:rPr sz="1200" dirty="0">
                <a:latin typeface="Grammarsaurus" pitchFamily="2" charset="0"/>
                <a:cs typeface="Arial MT"/>
              </a:rPr>
              <a:t>“care”</a:t>
            </a:r>
            <a:endParaRPr sz="1200">
              <a:latin typeface="Grammarsaurus" pitchFamily="2" charset="0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0616449" y="6303717"/>
            <a:ext cx="1652213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*connecting vowel letter</a:t>
            </a:r>
          </a:p>
        </p:txBody>
      </p:sp>
      <p:sp>
        <p:nvSpPr>
          <p:cNvPr id="60" name="object 38">
            <a:extLst>
              <a:ext uri="{FF2B5EF4-FFF2-40B4-BE49-F238E27FC236}">
                <a16:creationId xmlns:a16="http://schemas.microsoft.com/office/drawing/2014/main" id="{12E2937A-AC6A-3161-08E8-A8F9325FC021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62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37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268844" y="1242792"/>
            <a:ext cx="7893684" cy="1370965"/>
            <a:chOff x="2268844" y="1242792"/>
            <a:chExt cx="7893684" cy="1370965"/>
          </a:xfrm>
        </p:grpSpPr>
        <p:sp>
          <p:nvSpPr>
            <p:cNvPr id="21" name="object 21"/>
            <p:cNvSpPr/>
            <p:nvPr/>
          </p:nvSpPr>
          <p:spPr>
            <a:xfrm>
              <a:off x="2275194" y="1249142"/>
              <a:ext cx="7880984" cy="1358265"/>
            </a:xfrm>
            <a:custGeom>
              <a:avLst/>
              <a:gdLst/>
              <a:ahLst/>
              <a:cxnLst/>
              <a:rect l="l" t="t" r="r" b="b"/>
              <a:pathLst>
                <a:path w="7880984" h="1358264">
                  <a:moveTo>
                    <a:pt x="7829829" y="0"/>
                  </a:moveTo>
                  <a:lnTo>
                    <a:pt x="50800" y="0"/>
                  </a:lnTo>
                  <a:lnTo>
                    <a:pt x="31027" y="3992"/>
                  </a:lnTo>
                  <a:lnTo>
                    <a:pt x="14879" y="14879"/>
                  </a:lnTo>
                  <a:lnTo>
                    <a:pt x="3992" y="31027"/>
                  </a:lnTo>
                  <a:lnTo>
                    <a:pt x="0" y="50799"/>
                  </a:lnTo>
                  <a:lnTo>
                    <a:pt x="0" y="1307223"/>
                  </a:lnTo>
                  <a:lnTo>
                    <a:pt x="3992" y="1326996"/>
                  </a:lnTo>
                  <a:lnTo>
                    <a:pt x="14879" y="1343144"/>
                  </a:lnTo>
                  <a:lnTo>
                    <a:pt x="31027" y="1354031"/>
                  </a:lnTo>
                  <a:lnTo>
                    <a:pt x="50800" y="1358023"/>
                  </a:lnTo>
                  <a:lnTo>
                    <a:pt x="7829829" y="1358023"/>
                  </a:lnTo>
                  <a:lnTo>
                    <a:pt x="7849602" y="1354031"/>
                  </a:lnTo>
                  <a:lnTo>
                    <a:pt x="7865749" y="1343144"/>
                  </a:lnTo>
                  <a:lnTo>
                    <a:pt x="7876637" y="1326996"/>
                  </a:lnTo>
                  <a:lnTo>
                    <a:pt x="7880629" y="1307223"/>
                  </a:lnTo>
                  <a:lnTo>
                    <a:pt x="7880629" y="50799"/>
                  </a:lnTo>
                  <a:lnTo>
                    <a:pt x="7876637" y="31027"/>
                  </a:lnTo>
                  <a:lnTo>
                    <a:pt x="7865749" y="14879"/>
                  </a:lnTo>
                  <a:lnTo>
                    <a:pt x="7849602" y="3992"/>
                  </a:lnTo>
                  <a:lnTo>
                    <a:pt x="7829829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275194" y="1249142"/>
              <a:ext cx="7880984" cy="1358265"/>
            </a:xfrm>
            <a:custGeom>
              <a:avLst/>
              <a:gdLst/>
              <a:ahLst/>
              <a:cxnLst/>
              <a:rect l="l" t="t" r="r" b="b"/>
              <a:pathLst>
                <a:path w="7880984" h="1358264">
                  <a:moveTo>
                    <a:pt x="7829829" y="1358023"/>
                  </a:moveTo>
                  <a:lnTo>
                    <a:pt x="50800" y="1358023"/>
                  </a:lnTo>
                  <a:lnTo>
                    <a:pt x="31027" y="1354031"/>
                  </a:lnTo>
                  <a:lnTo>
                    <a:pt x="14879" y="1343144"/>
                  </a:lnTo>
                  <a:lnTo>
                    <a:pt x="3992" y="1326996"/>
                  </a:lnTo>
                  <a:lnTo>
                    <a:pt x="0" y="1307223"/>
                  </a:lnTo>
                  <a:lnTo>
                    <a:pt x="0" y="50799"/>
                  </a:lnTo>
                  <a:lnTo>
                    <a:pt x="3992" y="31027"/>
                  </a:lnTo>
                  <a:lnTo>
                    <a:pt x="14879" y="14879"/>
                  </a:lnTo>
                  <a:lnTo>
                    <a:pt x="31027" y="3992"/>
                  </a:lnTo>
                  <a:lnTo>
                    <a:pt x="50800" y="0"/>
                  </a:lnTo>
                  <a:lnTo>
                    <a:pt x="7829829" y="0"/>
                  </a:lnTo>
                  <a:lnTo>
                    <a:pt x="7849602" y="3992"/>
                  </a:lnTo>
                  <a:lnTo>
                    <a:pt x="7865749" y="14879"/>
                  </a:lnTo>
                  <a:lnTo>
                    <a:pt x="7876637" y="31027"/>
                  </a:lnTo>
                  <a:lnTo>
                    <a:pt x="7880629" y="50799"/>
                  </a:lnTo>
                  <a:lnTo>
                    <a:pt x="7880629" y="1307223"/>
                  </a:lnTo>
                  <a:lnTo>
                    <a:pt x="7876637" y="1326996"/>
                  </a:lnTo>
                  <a:lnTo>
                    <a:pt x="7865749" y="1343144"/>
                  </a:lnTo>
                  <a:lnTo>
                    <a:pt x="7849602" y="1354031"/>
                  </a:lnTo>
                  <a:lnTo>
                    <a:pt x="7829829" y="1358023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622379" y="1415358"/>
            <a:ext cx="6763792" cy="879087"/>
          </a:xfrm>
          <a:prstGeom prst="rect">
            <a:avLst/>
          </a:prstGeom>
        </p:spPr>
        <p:txBody>
          <a:bodyPr vert="horz" wrap="square" lIns="0" tIns="169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Once the crops are grown, we can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harvest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them.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235"/>
              </a:spcBef>
            </a:pP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We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cut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them, group them in a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bundle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and then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grind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the plants.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286105" y="1319022"/>
            <a:ext cx="9044305" cy="5414645"/>
            <a:chOff x="2286105" y="1319022"/>
            <a:chExt cx="9044305" cy="5414645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419776" y="1319022"/>
              <a:ext cx="2910309" cy="5414529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292455" y="5316992"/>
              <a:ext cx="3649979" cy="931544"/>
            </a:xfrm>
            <a:custGeom>
              <a:avLst/>
              <a:gdLst/>
              <a:ahLst/>
              <a:cxnLst/>
              <a:rect l="l" t="t" r="r" b="b"/>
              <a:pathLst>
                <a:path w="3649979" h="931545">
                  <a:moveTo>
                    <a:pt x="3597732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879424"/>
                  </a:lnTo>
                  <a:lnTo>
                    <a:pt x="4079" y="899626"/>
                  </a:lnTo>
                  <a:lnTo>
                    <a:pt x="15203" y="916125"/>
                  </a:lnTo>
                  <a:lnTo>
                    <a:pt x="31702" y="927249"/>
                  </a:lnTo>
                  <a:lnTo>
                    <a:pt x="51904" y="931329"/>
                  </a:lnTo>
                  <a:lnTo>
                    <a:pt x="3597732" y="931329"/>
                  </a:lnTo>
                  <a:lnTo>
                    <a:pt x="3617942" y="927249"/>
                  </a:lnTo>
                  <a:lnTo>
                    <a:pt x="3634444" y="916125"/>
                  </a:lnTo>
                  <a:lnTo>
                    <a:pt x="3645570" y="899626"/>
                  </a:lnTo>
                  <a:lnTo>
                    <a:pt x="3649649" y="879424"/>
                  </a:lnTo>
                  <a:lnTo>
                    <a:pt x="3649649" y="51904"/>
                  </a:lnTo>
                  <a:lnTo>
                    <a:pt x="3645570" y="31702"/>
                  </a:lnTo>
                  <a:lnTo>
                    <a:pt x="3634444" y="15203"/>
                  </a:lnTo>
                  <a:lnTo>
                    <a:pt x="3617942" y="4079"/>
                  </a:lnTo>
                  <a:lnTo>
                    <a:pt x="359773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2292455" y="5316992"/>
              <a:ext cx="3649979" cy="931544"/>
            </a:xfrm>
            <a:custGeom>
              <a:avLst/>
              <a:gdLst/>
              <a:ahLst/>
              <a:cxnLst/>
              <a:rect l="l" t="t" r="r" b="b"/>
              <a:pathLst>
                <a:path w="3649979" h="931545">
                  <a:moveTo>
                    <a:pt x="3597732" y="931329"/>
                  </a:moveTo>
                  <a:lnTo>
                    <a:pt x="51904" y="931329"/>
                  </a:lnTo>
                  <a:lnTo>
                    <a:pt x="31702" y="927249"/>
                  </a:lnTo>
                  <a:lnTo>
                    <a:pt x="15203" y="916125"/>
                  </a:lnTo>
                  <a:lnTo>
                    <a:pt x="4079" y="899626"/>
                  </a:lnTo>
                  <a:lnTo>
                    <a:pt x="0" y="879424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3597732" y="0"/>
                  </a:lnTo>
                  <a:lnTo>
                    <a:pt x="3617942" y="4079"/>
                  </a:lnTo>
                  <a:lnTo>
                    <a:pt x="3634444" y="15203"/>
                  </a:lnTo>
                  <a:lnTo>
                    <a:pt x="3645570" y="31702"/>
                  </a:lnTo>
                  <a:lnTo>
                    <a:pt x="3649649" y="51904"/>
                  </a:lnTo>
                  <a:lnTo>
                    <a:pt x="3649649" y="879424"/>
                  </a:lnTo>
                  <a:lnTo>
                    <a:pt x="3645570" y="899626"/>
                  </a:lnTo>
                  <a:lnTo>
                    <a:pt x="3634444" y="916125"/>
                  </a:lnTo>
                  <a:lnTo>
                    <a:pt x="3617942" y="927249"/>
                  </a:lnTo>
                  <a:lnTo>
                    <a:pt x="3597732" y="931329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2672139" y="5415779"/>
            <a:ext cx="3459690" cy="6692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70"/>
              </a:lnSpc>
              <a:spcBef>
                <a:spcPts val="100"/>
              </a:spcBef>
            </a:pPr>
            <a:r>
              <a:rPr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New word alert!</a:t>
            </a:r>
            <a:endParaRPr dirty="0">
              <a:latin typeface="Grammarsaurus" pitchFamily="2" charset="0"/>
              <a:cs typeface="Arial"/>
            </a:endParaRPr>
          </a:p>
          <a:p>
            <a:pPr marL="12700">
              <a:lnSpc>
                <a:spcPts val="2570"/>
              </a:lnSpc>
            </a:pPr>
            <a:r>
              <a:rPr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harvest </a:t>
            </a:r>
            <a:r>
              <a:rPr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– gathering in crops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4447114" y="167662"/>
            <a:ext cx="3298190" cy="755650"/>
            <a:chOff x="4447114" y="167662"/>
            <a:chExt cx="3298190" cy="755650"/>
          </a:xfrm>
        </p:grpSpPr>
        <p:sp>
          <p:nvSpPr>
            <p:cNvPr id="30" name="object 30"/>
            <p:cNvSpPr/>
            <p:nvPr/>
          </p:nvSpPr>
          <p:spPr>
            <a:xfrm>
              <a:off x="4453464" y="174012"/>
              <a:ext cx="3285490" cy="742950"/>
            </a:xfrm>
            <a:custGeom>
              <a:avLst/>
              <a:gdLst/>
              <a:ahLst/>
              <a:cxnLst/>
              <a:rect l="l" t="t" r="r" b="b"/>
              <a:pathLst>
                <a:path w="3285490" h="742950">
                  <a:moveTo>
                    <a:pt x="3243186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3243186" y="742429"/>
                  </a:lnTo>
                  <a:lnTo>
                    <a:pt x="3259444" y="739124"/>
                  </a:lnTo>
                  <a:lnTo>
                    <a:pt x="3272763" y="730126"/>
                  </a:lnTo>
                  <a:lnTo>
                    <a:pt x="3281764" y="716808"/>
                  </a:lnTo>
                  <a:lnTo>
                    <a:pt x="3285070" y="700544"/>
                  </a:lnTo>
                  <a:lnTo>
                    <a:pt x="3285070" y="41871"/>
                  </a:lnTo>
                  <a:lnTo>
                    <a:pt x="3281764" y="25610"/>
                  </a:lnTo>
                  <a:lnTo>
                    <a:pt x="3272763" y="12296"/>
                  </a:lnTo>
                  <a:lnTo>
                    <a:pt x="3259444" y="3302"/>
                  </a:lnTo>
                  <a:lnTo>
                    <a:pt x="324318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453464" y="174012"/>
              <a:ext cx="3285490" cy="742950"/>
            </a:xfrm>
            <a:custGeom>
              <a:avLst/>
              <a:gdLst/>
              <a:ahLst/>
              <a:cxnLst/>
              <a:rect l="l" t="t" r="r" b="b"/>
              <a:pathLst>
                <a:path w="3285490" h="742950">
                  <a:moveTo>
                    <a:pt x="3243186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3243186" y="0"/>
                  </a:lnTo>
                  <a:lnTo>
                    <a:pt x="3259444" y="3302"/>
                  </a:lnTo>
                  <a:lnTo>
                    <a:pt x="3272763" y="12296"/>
                  </a:lnTo>
                  <a:lnTo>
                    <a:pt x="3281764" y="25610"/>
                  </a:lnTo>
                  <a:lnTo>
                    <a:pt x="3285070" y="41871"/>
                  </a:lnTo>
                  <a:lnTo>
                    <a:pt x="3285070" y="700544"/>
                  </a:lnTo>
                  <a:lnTo>
                    <a:pt x="3281764" y="716808"/>
                  </a:lnTo>
                  <a:lnTo>
                    <a:pt x="3272763" y="730126"/>
                  </a:lnTo>
                  <a:lnTo>
                    <a:pt x="3259444" y="739124"/>
                  </a:lnTo>
                  <a:lnTo>
                    <a:pt x="3243186" y="742429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537883" y="194431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84675" indent="-43751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Harvesting</a:t>
            </a:r>
          </a:p>
        </p:txBody>
      </p:sp>
      <p:grpSp>
        <p:nvGrpSpPr>
          <p:cNvPr id="33" name="object 33"/>
          <p:cNvGrpSpPr/>
          <p:nvPr/>
        </p:nvGrpSpPr>
        <p:grpSpPr>
          <a:xfrm>
            <a:off x="747759" y="487405"/>
            <a:ext cx="11059069" cy="5508454"/>
            <a:chOff x="747759" y="487405"/>
            <a:chExt cx="11059069" cy="5508454"/>
          </a:xfrm>
        </p:grpSpPr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59876" y="2865399"/>
              <a:ext cx="3449454" cy="224094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47759" y="2828940"/>
              <a:ext cx="3257097" cy="316691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3641121" y="3625091"/>
              <a:ext cx="1670050" cy="24765"/>
            </a:xfrm>
            <a:custGeom>
              <a:avLst/>
              <a:gdLst/>
              <a:ahLst/>
              <a:cxnLst/>
              <a:rect l="l" t="t" r="r" b="b"/>
              <a:pathLst>
                <a:path w="1670050" h="24764">
                  <a:moveTo>
                    <a:pt x="0" y="24460"/>
                  </a:moveTo>
                  <a:lnTo>
                    <a:pt x="1669618" y="0"/>
                  </a:lnTo>
                </a:path>
              </a:pathLst>
            </a:custGeom>
            <a:ln w="254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291284" y="3562050"/>
              <a:ext cx="111125" cy="127000"/>
            </a:xfrm>
            <a:custGeom>
              <a:avLst/>
              <a:gdLst/>
              <a:ahLst/>
              <a:cxnLst/>
              <a:rect l="l" t="t" r="r" b="b"/>
              <a:pathLst>
                <a:path w="111125" h="127000">
                  <a:moveTo>
                    <a:pt x="0" y="0"/>
                  </a:moveTo>
                  <a:lnTo>
                    <a:pt x="1854" y="126631"/>
                  </a:lnTo>
                  <a:lnTo>
                    <a:pt x="110578" y="617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9" name="object 3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212914" y="487405"/>
              <a:ext cx="593914" cy="523032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11257681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2" name="object 38">
            <a:extLst>
              <a:ext uri="{FF2B5EF4-FFF2-40B4-BE49-F238E27FC236}">
                <a16:creationId xmlns:a16="http://schemas.microsoft.com/office/drawing/2014/main" id="{7C9565A0-D364-C988-E0B3-5D5A6E53C2CB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pic>
        <p:nvPicPr>
          <p:cNvPr id="41" name="object 35">
            <a:extLst>
              <a:ext uri="{FF2B5EF4-FFF2-40B4-BE49-F238E27FC236}">
                <a16:creationId xmlns:a16="http://schemas.microsoft.com/office/drawing/2014/main" id="{F9F6E167-11E3-A35B-F5DE-53975063653C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770613" y="5279477"/>
            <a:ext cx="897689" cy="9309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62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37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924858" y="1242791"/>
            <a:ext cx="9188450" cy="965200"/>
            <a:chOff x="924858" y="1242791"/>
            <a:chExt cx="9188450" cy="965200"/>
          </a:xfrm>
        </p:grpSpPr>
        <p:sp>
          <p:nvSpPr>
            <p:cNvPr id="21" name="object 21"/>
            <p:cNvSpPr/>
            <p:nvPr/>
          </p:nvSpPr>
          <p:spPr>
            <a:xfrm>
              <a:off x="931208" y="1249141"/>
              <a:ext cx="9175750" cy="952500"/>
            </a:xfrm>
            <a:custGeom>
              <a:avLst/>
              <a:gdLst/>
              <a:ahLst/>
              <a:cxnLst/>
              <a:rect l="l" t="t" r="r" b="b"/>
              <a:pathLst>
                <a:path w="9175750" h="952500">
                  <a:moveTo>
                    <a:pt x="9124950" y="0"/>
                  </a:moveTo>
                  <a:lnTo>
                    <a:pt x="50800" y="0"/>
                  </a:lnTo>
                  <a:lnTo>
                    <a:pt x="31027" y="3992"/>
                  </a:lnTo>
                  <a:lnTo>
                    <a:pt x="14879" y="14879"/>
                  </a:lnTo>
                  <a:lnTo>
                    <a:pt x="3992" y="31027"/>
                  </a:lnTo>
                  <a:lnTo>
                    <a:pt x="0" y="50800"/>
                  </a:lnTo>
                  <a:lnTo>
                    <a:pt x="0" y="901420"/>
                  </a:lnTo>
                  <a:lnTo>
                    <a:pt x="3992" y="921193"/>
                  </a:lnTo>
                  <a:lnTo>
                    <a:pt x="14879" y="937340"/>
                  </a:lnTo>
                  <a:lnTo>
                    <a:pt x="31027" y="948228"/>
                  </a:lnTo>
                  <a:lnTo>
                    <a:pt x="50800" y="952220"/>
                  </a:lnTo>
                  <a:lnTo>
                    <a:pt x="9124950" y="952220"/>
                  </a:lnTo>
                  <a:lnTo>
                    <a:pt x="9144722" y="948228"/>
                  </a:lnTo>
                  <a:lnTo>
                    <a:pt x="9160870" y="937340"/>
                  </a:lnTo>
                  <a:lnTo>
                    <a:pt x="9171757" y="921193"/>
                  </a:lnTo>
                  <a:lnTo>
                    <a:pt x="9175750" y="901420"/>
                  </a:lnTo>
                  <a:lnTo>
                    <a:pt x="9175750" y="50800"/>
                  </a:lnTo>
                  <a:lnTo>
                    <a:pt x="9171757" y="31027"/>
                  </a:lnTo>
                  <a:lnTo>
                    <a:pt x="9160870" y="14879"/>
                  </a:lnTo>
                  <a:lnTo>
                    <a:pt x="9144722" y="3992"/>
                  </a:lnTo>
                  <a:lnTo>
                    <a:pt x="9124950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931208" y="1249141"/>
              <a:ext cx="9175750" cy="952500"/>
            </a:xfrm>
            <a:custGeom>
              <a:avLst/>
              <a:gdLst/>
              <a:ahLst/>
              <a:cxnLst/>
              <a:rect l="l" t="t" r="r" b="b"/>
              <a:pathLst>
                <a:path w="9175750" h="952500">
                  <a:moveTo>
                    <a:pt x="9124950" y="952220"/>
                  </a:moveTo>
                  <a:lnTo>
                    <a:pt x="50800" y="952220"/>
                  </a:lnTo>
                  <a:lnTo>
                    <a:pt x="31027" y="948228"/>
                  </a:lnTo>
                  <a:lnTo>
                    <a:pt x="14879" y="937340"/>
                  </a:lnTo>
                  <a:lnTo>
                    <a:pt x="3992" y="921193"/>
                  </a:lnTo>
                  <a:lnTo>
                    <a:pt x="0" y="901420"/>
                  </a:lnTo>
                  <a:lnTo>
                    <a:pt x="0" y="50800"/>
                  </a:lnTo>
                  <a:lnTo>
                    <a:pt x="3992" y="31027"/>
                  </a:lnTo>
                  <a:lnTo>
                    <a:pt x="14879" y="14879"/>
                  </a:lnTo>
                  <a:lnTo>
                    <a:pt x="31027" y="3992"/>
                  </a:lnTo>
                  <a:lnTo>
                    <a:pt x="50800" y="0"/>
                  </a:lnTo>
                  <a:lnTo>
                    <a:pt x="9124950" y="0"/>
                  </a:lnTo>
                  <a:lnTo>
                    <a:pt x="9144722" y="3992"/>
                  </a:lnTo>
                  <a:lnTo>
                    <a:pt x="9160870" y="14879"/>
                  </a:lnTo>
                  <a:lnTo>
                    <a:pt x="9171757" y="31027"/>
                  </a:lnTo>
                  <a:lnTo>
                    <a:pt x="9175750" y="50800"/>
                  </a:lnTo>
                  <a:lnTo>
                    <a:pt x="9175750" y="901420"/>
                  </a:lnTo>
                  <a:lnTo>
                    <a:pt x="9171757" y="921193"/>
                  </a:lnTo>
                  <a:lnTo>
                    <a:pt x="9160870" y="937340"/>
                  </a:lnTo>
                  <a:lnTo>
                    <a:pt x="9144722" y="948228"/>
                  </a:lnTo>
                  <a:lnTo>
                    <a:pt x="9124950" y="952220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429042" y="1576116"/>
            <a:ext cx="6920271" cy="229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Grinding the crops turned it into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fine grain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, which created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flour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!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dirty="0">
              <a:latin typeface="Grammarsaurus" pitchFamily="2" charset="0"/>
              <a:cs typeface="Arial MT"/>
            </a:endParaRPr>
          </a:p>
          <a:p>
            <a:pPr marL="12700" marR="2367915">
              <a:lnSpc>
                <a:spcPct val="129700"/>
              </a:lnSpc>
              <a:spcBef>
                <a:spcPts val="5"/>
              </a:spcBef>
            </a:pP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Have you heard of flour before? </a:t>
            </a:r>
            <a:br>
              <a:rPr lang="en-US"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</a:b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What food can you make with flour?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 marR="1739264">
              <a:lnSpc>
                <a:spcPct val="166700"/>
              </a:lnSpc>
            </a:pP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Discuss 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your ideas with your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learning partner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 </a:t>
            </a:r>
            <a:br>
              <a:rPr lang="en-US"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Use these pictures to help you: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447114" y="167662"/>
            <a:ext cx="6739255" cy="6577330"/>
            <a:chOff x="4447114" y="167662"/>
            <a:chExt cx="6739255" cy="6577330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212075" y="1211777"/>
              <a:ext cx="2974084" cy="553319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453464" y="174012"/>
              <a:ext cx="3285490" cy="742950"/>
            </a:xfrm>
            <a:custGeom>
              <a:avLst/>
              <a:gdLst/>
              <a:ahLst/>
              <a:cxnLst/>
              <a:rect l="l" t="t" r="r" b="b"/>
              <a:pathLst>
                <a:path w="3285490" h="742950">
                  <a:moveTo>
                    <a:pt x="3243186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3243186" y="742429"/>
                  </a:lnTo>
                  <a:lnTo>
                    <a:pt x="3259444" y="739124"/>
                  </a:lnTo>
                  <a:lnTo>
                    <a:pt x="3272763" y="730126"/>
                  </a:lnTo>
                  <a:lnTo>
                    <a:pt x="3281764" y="716808"/>
                  </a:lnTo>
                  <a:lnTo>
                    <a:pt x="3285070" y="700544"/>
                  </a:lnTo>
                  <a:lnTo>
                    <a:pt x="3285070" y="41871"/>
                  </a:lnTo>
                  <a:lnTo>
                    <a:pt x="3281764" y="25610"/>
                  </a:lnTo>
                  <a:lnTo>
                    <a:pt x="3272763" y="12296"/>
                  </a:lnTo>
                  <a:lnTo>
                    <a:pt x="3259444" y="3302"/>
                  </a:lnTo>
                  <a:lnTo>
                    <a:pt x="324318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453464" y="174012"/>
              <a:ext cx="3285490" cy="742950"/>
            </a:xfrm>
            <a:custGeom>
              <a:avLst/>
              <a:gdLst/>
              <a:ahLst/>
              <a:cxnLst/>
              <a:rect l="l" t="t" r="r" b="b"/>
              <a:pathLst>
                <a:path w="3285490" h="742950">
                  <a:moveTo>
                    <a:pt x="3243186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3243186" y="0"/>
                  </a:lnTo>
                  <a:lnTo>
                    <a:pt x="3259444" y="3302"/>
                  </a:lnTo>
                  <a:lnTo>
                    <a:pt x="3272763" y="12296"/>
                  </a:lnTo>
                  <a:lnTo>
                    <a:pt x="3281764" y="25610"/>
                  </a:lnTo>
                  <a:lnTo>
                    <a:pt x="3285070" y="41871"/>
                  </a:lnTo>
                  <a:lnTo>
                    <a:pt x="3285070" y="700544"/>
                  </a:lnTo>
                  <a:lnTo>
                    <a:pt x="3281764" y="716808"/>
                  </a:lnTo>
                  <a:lnTo>
                    <a:pt x="3272763" y="730126"/>
                  </a:lnTo>
                  <a:lnTo>
                    <a:pt x="3259444" y="739124"/>
                  </a:lnTo>
                  <a:lnTo>
                    <a:pt x="3243186" y="742429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537883" y="194431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84675" indent="-43751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Harvesting</a:t>
            </a:r>
          </a:p>
        </p:txBody>
      </p:sp>
      <p:grpSp>
        <p:nvGrpSpPr>
          <p:cNvPr id="29" name="object 29"/>
          <p:cNvGrpSpPr/>
          <p:nvPr/>
        </p:nvGrpSpPr>
        <p:grpSpPr>
          <a:xfrm>
            <a:off x="1422692" y="487405"/>
            <a:ext cx="10384155" cy="5605780"/>
            <a:chOff x="1422692" y="487405"/>
            <a:chExt cx="10384155" cy="5605780"/>
          </a:xfrm>
        </p:grpSpPr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453470" y="4353117"/>
              <a:ext cx="2580449" cy="172217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29043" y="4354980"/>
              <a:ext cx="2597272" cy="173151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429042" y="4354982"/>
              <a:ext cx="5613400" cy="1731645"/>
            </a:xfrm>
            <a:custGeom>
              <a:avLst/>
              <a:gdLst/>
              <a:ahLst/>
              <a:cxnLst/>
              <a:rect l="l" t="t" r="r" b="b"/>
              <a:pathLst>
                <a:path w="5613400" h="1731645">
                  <a:moveTo>
                    <a:pt x="2597277" y="1731517"/>
                  </a:moveTo>
                  <a:lnTo>
                    <a:pt x="0" y="1731517"/>
                  </a:lnTo>
                  <a:lnTo>
                    <a:pt x="0" y="0"/>
                  </a:lnTo>
                  <a:lnTo>
                    <a:pt x="2597277" y="0"/>
                  </a:lnTo>
                  <a:lnTo>
                    <a:pt x="2597277" y="1731517"/>
                  </a:lnTo>
                  <a:close/>
                </a:path>
                <a:path w="5613400" h="1731645">
                  <a:moveTo>
                    <a:pt x="5613285" y="1731517"/>
                  </a:moveTo>
                  <a:lnTo>
                    <a:pt x="3016008" y="1731517"/>
                  </a:lnTo>
                  <a:lnTo>
                    <a:pt x="3016008" y="0"/>
                  </a:lnTo>
                  <a:lnTo>
                    <a:pt x="5613285" y="0"/>
                  </a:lnTo>
                  <a:lnTo>
                    <a:pt x="5613285" y="1731517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212914" y="487405"/>
              <a:ext cx="593914" cy="523032"/>
            </a:xfrm>
            <a:prstGeom prst="rect">
              <a:avLst/>
            </a:prstGeom>
          </p:spPr>
        </p:pic>
      </p:grpSp>
      <p:sp>
        <p:nvSpPr>
          <p:cNvPr id="34" name="object 34"/>
          <p:cNvSpPr txBox="1"/>
          <p:nvPr/>
        </p:nvSpPr>
        <p:spPr>
          <a:xfrm>
            <a:off x="11257676" y="1060300"/>
            <a:ext cx="688050" cy="1227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8">
            <a:extLst>
              <a:ext uri="{FF2B5EF4-FFF2-40B4-BE49-F238E27FC236}">
                <a16:creationId xmlns:a16="http://schemas.microsoft.com/office/drawing/2014/main" id="{8F57E966-7EE0-DF36-AD10-07D70047FA88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49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8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52"/>
              <a:ext cx="12191999" cy="175164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0"/>
                  </a:lnTo>
                  <a:lnTo>
                    <a:pt x="17487" y="6098028"/>
                  </a:lnTo>
                  <a:lnTo>
                    <a:pt x="38004" y="6135825"/>
                  </a:lnTo>
                  <a:lnTo>
                    <a:pt x="65176" y="6168758"/>
                  </a:lnTo>
                  <a:lnTo>
                    <a:pt x="98108" y="6195930"/>
                  </a:lnTo>
                  <a:lnTo>
                    <a:pt x="135906" y="6216447"/>
                  </a:lnTo>
                  <a:lnTo>
                    <a:pt x="177673" y="6229413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1" y="6229413"/>
                  </a:lnTo>
                  <a:lnTo>
                    <a:pt x="11563359" y="6216447"/>
                  </a:lnTo>
                  <a:lnTo>
                    <a:pt x="11601156" y="6195930"/>
                  </a:lnTo>
                  <a:lnTo>
                    <a:pt x="11634089" y="6168758"/>
                  </a:lnTo>
                  <a:lnTo>
                    <a:pt x="11661261" y="6135825"/>
                  </a:lnTo>
                  <a:lnTo>
                    <a:pt x="11681777" y="6098028"/>
                  </a:lnTo>
                  <a:lnTo>
                    <a:pt x="11694744" y="6056260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7" y="135906"/>
                  </a:lnTo>
                  <a:lnTo>
                    <a:pt x="11661261" y="98108"/>
                  </a:lnTo>
                  <a:lnTo>
                    <a:pt x="11634089" y="65176"/>
                  </a:lnTo>
                  <a:lnTo>
                    <a:pt x="11601156" y="38004"/>
                  </a:lnTo>
                  <a:lnTo>
                    <a:pt x="11563359" y="17487"/>
                  </a:lnTo>
                  <a:lnTo>
                    <a:pt x="11521591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3"/>
                  </a:lnTo>
                  <a:lnTo>
                    <a:pt x="135906" y="6216447"/>
                  </a:lnTo>
                  <a:lnTo>
                    <a:pt x="98108" y="6195930"/>
                  </a:lnTo>
                  <a:lnTo>
                    <a:pt x="65176" y="6168758"/>
                  </a:lnTo>
                  <a:lnTo>
                    <a:pt x="38004" y="6135825"/>
                  </a:lnTo>
                  <a:lnTo>
                    <a:pt x="17487" y="6098028"/>
                  </a:lnTo>
                  <a:lnTo>
                    <a:pt x="4521" y="6056260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1" y="4521"/>
                  </a:lnTo>
                  <a:lnTo>
                    <a:pt x="11563359" y="17487"/>
                  </a:lnTo>
                  <a:lnTo>
                    <a:pt x="11601156" y="38004"/>
                  </a:lnTo>
                  <a:lnTo>
                    <a:pt x="11634089" y="65176"/>
                  </a:lnTo>
                  <a:lnTo>
                    <a:pt x="11661261" y="98108"/>
                  </a:lnTo>
                  <a:lnTo>
                    <a:pt x="11681777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0"/>
                  </a:lnTo>
                  <a:lnTo>
                    <a:pt x="11681777" y="6098028"/>
                  </a:lnTo>
                  <a:lnTo>
                    <a:pt x="11661261" y="6135825"/>
                  </a:lnTo>
                  <a:lnTo>
                    <a:pt x="11634089" y="6168758"/>
                  </a:lnTo>
                  <a:lnTo>
                    <a:pt x="11601156" y="6195930"/>
                  </a:lnTo>
                  <a:lnTo>
                    <a:pt x="11563359" y="6216447"/>
                  </a:lnTo>
                  <a:lnTo>
                    <a:pt x="11521591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0" y="230505"/>
                  </a:lnTo>
                  <a:lnTo>
                    <a:pt x="9466" y="277083"/>
                  </a:lnTo>
                  <a:lnTo>
                    <a:pt x="35242" y="315228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8"/>
                  </a:lnTo>
                  <a:lnTo>
                    <a:pt x="2233302" y="277083"/>
                  </a:lnTo>
                  <a:lnTo>
                    <a:pt x="2242769" y="230505"/>
                  </a:lnTo>
                  <a:lnTo>
                    <a:pt x="2242769" y="119989"/>
                  </a:lnTo>
                  <a:lnTo>
                    <a:pt x="2233302" y="73396"/>
                  </a:lnTo>
                  <a:lnTo>
                    <a:pt x="2207526" y="35244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8"/>
                  </a:lnTo>
                  <a:lnTo>
                    <a:pt x="9466" y="277083"/>
                  </a:lnTo>
                  <a:lnTo>
                    <a:pt x="0" y="230505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4"/>
                  </a:lnTo>
                  <a:lnTo>
                    <a:pt x="2233302" y="73396"/>
                  </a:lnTo>
                  <a:lnTo>
                    <a:pt x="2242769" y="119989"/>
                  </a:lnTo>
                  <a:lnTo>
                    <a:pt x="2242769" y="230505"/>
                  </a:lnTo>
                  <a:lnTo>
                    <a:pt x="2233302" y="277083"/>
                  </a:lnTo>
                  <a:lnTo>
                    <a:pt x="2207526" y="315228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074582" y="0"/>
              <a:ext cx="1117417" cy="902693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177925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27062" y="169621"/>
            <a:ext cx="9340850" cy="755650"/>
            <a:chOff x="527062" y="169621"/>
            <a:chExt cx="9340850" cy="755650"/>
          </a:xfrm>
        </p:grpSpPr>
        <p:sp>
          <p:nvSpPr>
            <p:cNvPr id="20" name="object 20"/>
            <p:cNvSpPr/>
            <p:nvPr/>
          </p:nvSpPr>
          <p:spPr>
            <a:xfrm>
              <a:off x="533412" y="175971"/>
              <a:ext cx="9328150" cy="742950"/>
            </a:xfrm>
            <a:custGeom>
              <a:avLst/>
              <a:gdLst/>
              <a:ahLst/>
              <a:cxnLst/>
              <a:rect l="l" t="t" r="r" b="b"/>
              <a:pathLst>
                <a:path w="9328150" h="742950">
                  <a:moveTo>
                    <a:pt x="9290050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9290050" y="742441"/>
                  </a:lnTo>
                  <a:lnTo>
                    <a:pt x="9304843" y="739435"/>
                  </a:lnTo>
                  <a:lnTo>
                    <a:pt x="9316958" y="731250"/>
                  </a:lnTo>
                  <a:lnTo>
                    <a:pt x="9325143" y="719135"/>
                  </a:lnTo>
                  <a:lnTo>
                    <a:pt x="9328150" y="704341"/>
                  </a:lnTo>
                  <a:lnTo>
                    <a:pt x="9328150" y="38099"/>
                  </a:lnTo>
                  <a:lnTo>
                    <a:pt x="9325143" y="23306"/>
                  </a:lnTo>
                  <a:lnTo>
                    <a:pt x="9316958" y="11191"/>
                  </a:lnTo>
                  <a:lnTo>
                    <a:pt x="9304843" y="3006"/>
                  </a:lnTo>
                  <a:lnTo>
                    <a:pt x="929005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533412" y="175971"/>
              <a:ext cx="9328150" cy="742950"/>
            </a:xfrm>
            <a:custGeom>
              <a:avLst/>
              <a:gdLst/>
              <a:ahLst/>
              <a:cxnLst/>
              <a:rect l="l" t="t" r="r" b="b"/>
              <a:pathLst>
                <a:path w="9328150" h="742950">
                  <a:moveTo>
                    <a:pt x="9290050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9290050" y="0"/>
                  </a:lnTo>
                  <a:lnTo>
                    <a:pt x="9304843" y="3006"/>
                  </a:lnTo>
                  <a:lnTo>
                    <a:pt x="9316958" y="11191"/>
                  </a:lnTo>
                  <a:lnTo>
                    <a:pt x="9325143" y="23306"/>
                  </a:lnTo>
                  <a:lnTo>
                    <a:pt x="9328150" y="38099"/>
                  </a:lnTo>
                  <a:lnTo>
                    <a:pt x="9328150" y="704341"/>
                  </a:lnTo>
                  <a:lnTo>
                    <a:pt x="9325143" y="719135"/>
                  </a:lnTo>
                  <a:lnTo>
                    <a:pt x="9316958" y="731250"/>
                  </a:lnTo>
                  <a:lnTo>
                    <a:pt x="9304843" y="739435"/>
                  </a:lnTo>
                  <a:lnTo>
                    <a:pt x="9290050" y="742441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537883" y="237881"/>
            <a:ext cx="9323679" cy="517516"/>
          </a:xfrm>
          <a:prstGeom prst="rect">
            <a:avLst/>
          </a:prstGeom>
        </p:spPr>
        <p:txBody>
          <a:bodyPr vert="horz" wrap="square" lIns="0" tIns="116271" rIns="0" bIns="0" rtlCol="0">
            <a:spAutoFit/>
          </a:bodyPr>
          <a:lstStyle/>
          <a:p>
            <a:pPr marL="254000" indent="-244475" algn="ctr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latin typeface="Grammarsaurus" pitchFamily="2" charset="0"/>
              </a:rPr>
              <a:t>How did animals help make lives easier in the Neolithic?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1601922" y="1306012"/>
            <a:ext cx="9947910" cy="2595245"/>
            <a:chOff x="1601922" y="1306012"/>
            <a:chExt cx="9947910" cy="2595245"/>
          </a:xfrm>
        </p:grpSpPr>
        <p:sp>
          <p:nvSpPr>
            <p:cNvPr id="24" name="object 24"/>
            <p:cNvSpPr/>
            <p:nvPr/>
          </p:nvSpPr>
          <p:spPr>
            <a:xfrm>
              <a:off x="1608272" y="1312362"/>
              <a:ext cx="9935210" cy="2582545"/>
            </a:xfrm>
            <a:custGeom>
              <a:avLst/>
              <a:gdLst/>
              <a:ahLst/>
              <a:cxnLst/>
              <a:rect l="l" t="t" r="r" b="b"/>
              <a:pathLst>
                <a:path w="9935210" h="2582545">
                  <a:moveTo>
                    <a:pt x="9884143" y="0"/>
                  </a:moveTo>
                  <a:lnTo>
                    <a:pt x="50800" y="0"/>
                  </a:lnTo>
                  <a:lnTo>
                    <a:pt x="31027" y="3992"/>
                  </a:lnTo>
                  <a:lnTo>
                    <a:pt x="14879" y="14879"/>
                  </a:lnTo>
                  <a:lnTo>
                    <a:pt x="3992" y="31027"/>
                  </a:lnTo>
                  <a:lnTo>
                    <a:pt x="0" y="50800"/>
                  </a:lnTo>
                  <a:lnTo>
                    <a:pt x="0" y="2531529"/>
                  </a:lnTo>
                  <a:lnTo>
                    <a:pt x="3992" y="2551302"/>
                  </a:lnTo>
                  <a:lnTo>
                    <a:pt x="14879" y="2567449"/>
                  </a:lnTo>
                  <a:lnTo>
                    <a:pt x="31027" y="2578336"/>
                  </a:lnTo>
                  <a:lnTo>
                    <a:pt x="50800" y="2582329"/>
                  </a:lnTo>
                  <a:lnTo>
                    <a:pt x="9884143" y="2582329"/>
                  </a:lnTo>
                  <a:lnTo>
                    <a:pt x="9903916" y="2578336"/>
                  </a:lnTo>
                  <a:lnTo>
                    <a:pt x="9920063" y="2567449"/>
                  </a:lnTo>
                  <a:lnTo>
                    <a:pt x="9930950" y="2551302"/>
                  </a:lnTo>
                  <a:lnTo>
                    <a:pt x="9934943" y="2531529"/>
                  </a:lnTo>
                  <a:lnTo>
                    <a:pt x="9934943" y="50800"/>
                  </a:lnTo>
                  <a:lnTo>
                    <a:pt x="9930950" y="31027"/>
                  </a:lnTo>
                  <a:lnTo>
                    <a:pt x="9920063" y="14879"/>
                  </a:lnTo>
                  <a:lnTo>
                    <a:pt x="9903916" y="3992"/>
                  </a:lnTo>
                  <a:lnTo>
                    <a:pt x="9884143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608272" y="1312362"/>
              <a:ext cx="9935210" cy="2582545"/>
            </a:xfrm>
            <a:custGeom>
              <a:avLst/>
              <a:gdLst/>
              <a:ahLst/>
              <a:cxnLst/>
              <a:rect l="l" t="t" r="r" b="b"/>
              <a:pathLst>
                <a:path w="9935210" h="2582545">
                  <a:moveTo>
                    <a:pt x="9884143" y="2582329"/>
                  </a:moveTo>
                  <a:lnTo>
                    <a:pt x="50800" y="2582329"/>
                  </a:lnTo>
                  <a:lnTo>
                    <a:pt x="31027" y="2578336"/>
                  </a:lnTo>
                  <a:lnTo>
                    <a:pt x="14879" y="2567449"/>
                  </a:lnTo>
                  <a:lnTo>
                    <a:pt x="3992" y="2551302"/>
                  </a:lnTo>
                  <a:lnTo>
                    <a:pt x="0" y="2531529"/>
                  </a:lnTo>
                  <a:lnTo>
                    <a:pt x="0" y="50800"/>
                  </a:lnTo>
                  <a:lnTo>
                    <a:pt x="3992" y="31027"/>
                  </a:lnTo>
                  <a:lnTo>
                    <a:pt x="14879" y="14879"/>
                  </a:lnTo>
                  <a:lnTo>
                    <a:pt x="31027" y="3992"/>
                  </a:lnTo>
                  <a:lnTo>
                    <a:pt x="50800" y="0"/>
                  </a:lnTo>
                  <a:lnTo>
                    <a:pt x="9884143" y="0"/>
                  </a:lnTo>
                  <a:lnTo>
                    <a:pt x="9903916" y="3992"/>
                  </a:lnTo>
                  <a:lnTo>
                    <a:pt x="9920063" y="14879"/>
                  </a:lnTo>
                  <a:lnTo>
                    <a:pt x="9930950" y="31027"/>
                  </a:lnTo>
                  <a:lnTo>
                    <a:pt x="9934943" y="50800"/>
                  </a:lnTo>
                  <a:lnTo>
                    <a:pt x="9934943" y="2531529"/>
                  </a:lnTo>
                  <a:lnTo>
                    <a:pt x="9930950" y="2551302"/>
                  </a:lnTo>
                  <a:lnTo>
                    <a:pt x="9920063" y="2567449"/>
                  </a:lnTo>
                  <a:lnTo>
                    <a:pt x="9903916" y="2578336"/>
                  </a:lnTo>
                  <a:lnTo>
                    <a:pt x="9884143" y="25823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026224" y="1488672"/>
            <a:ext cx="8135620" cy="21540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8400"/>
              </a:lnSpc>
              <a:spcBef>
                <a:spcPts val="100"/>
              </a:spcBef>
            </a:pP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We caught young animals and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looked after them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 They had babies and got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used to living near people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 We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domesticated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them. The animals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needed us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for food and to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stay safe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 We chose the biggest animals to breed, so that their babies grew big too—just like their parents.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264795">
              <a:lnSpc>
                <a:spcPct val="118400"/>
              </a:lnSpc>
              <a:spcBef>
                <a:spcPts val="1500"/>
              </a:spcBef>
            </a:pP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This meant we had lots of animals near our homes. We could use them for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milk, fur, meat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and </a:t>
            </a:r>
            <a:r>
              <a:rPr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bones </a:t>
            </a:r>
            <a:r>
              <a:rPr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to make tools.</a:t>
            </a:r>
            <a:endParaRPr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0307186" y="383255"/>
            <a:ext cx="592455" cy="534035"/>
            <a:chOff x="10307186" y="383255"/>
            <a:chExt cx="592455" cy="534035"/>
          </a:xfrm>
        </p:grpSpPr>
        <p:sp>
          <p:nvSpPr>
            <p:cNvPr id="28" name="object 28"/>
            <p:cNvSpPr/>
            <p:nvPr/>
          </p:nvSpPr>
          <p:spPr>
            <a:xfrm>
              <a:off x="10307186" y="383255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491692" y="670256"/>
              <a:ext cx="100685" cy="10520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618127" y="543827"/>
              <a:ext cx="100685" cy="105206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0443057" y="497517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0330879" y="921494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1119353" y="952562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70676" y="1186410"/>
            <a:ext cx="11486515" cy="5671820"/>
            <a:chOff x="70676" y="1186410"/>
            <a:chExt cx="11486515" cy="5671820"/>
          </a:xfrm>
        </p:grpSpPr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0676" y="1186410"/>
              <a:ext cx="3075190" cy="567158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04144" y="3833190"/>
              <a:ext cx="2652550" cy="233092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619189" y="4032326"/>
              <a:ext cx="2408802" cy="213178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459956" y="4454232"/>
              <a:ext cx="1758226" cy="1709883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083497" y="5865963"/>
              <a:ext cx="807085" cy="364490"/>
            </a:xfrm>
            <a:custGeom>
              <a:avLst/>
              <a:gdLst/>
              <a:ahLst/>
              <a:cxnLst/>
              <a:rect l="l" t="t" r="r" b="b"/>
              <a:pathLst>
                <a:path w="807085" h="364489">
                  <a:moveTo>
                    <a:pt x="768565" y="0"/>
                  </a:moveTo>
                  <a:lnTo>
                    <a:pt x="38099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100"/>
                  </a:lnTo>
                  <a:lnTo>
                    <a:pt x="0" y="326224"/>
                  </a:lnTo>
                  <a:lnTo>
                    <a:pt x="2993" y="341050"/>
                  </a:lnTo>
                  <a:lnTo>
                    <a:pt x="11158" y="353161"/>
                  </a:lnTo>
                  <a:lnTo>
                    <a:pt x="23268" y="361329"/>
                  </a:lnTo>
                  <a:lnTo>
                    <a:pt x="38099" y="364324"/>
                  </a:lnTo>
                  <a:lnTo>
                    <a:pt x="768565" y="364324"/>
                  </a:lnTo>
                  <a:lnTo>
                    <a:pt x="783396" y="361329"/>
                  </a:lnTo>
                  <a:lnTo>
                    <a:pt x="795507" y="353161"/>
                  </a:lnTo>
                  <a:lnTo>
                    <a:pt x="803672" y="341050"/>
                  </a:lnTo>
                  <a:lnTo>
                    <a:pt x="806665" y="326224"/>
                  </a:lnTo>
                  <a:lnTo>
                    <a:pt x="806665" y="38100"/>
                  </a:lnTo>
                  <a:lnTo>
                    <a:pt x="803672" y="23274"/>
                  </a:lnTo>
                  <a:lnTo>
                    <a:pt x="795507" y="11163"/>
                  </a:lnTo>
                  <a:lnTo>
                    <a:pt x="783396" y="2995"/>
                  </a:lnTo>
                  <a:lnTo>
                    <a:pt x="768565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/>
          <p:nvPr/>
        </p:nvSpPr>
        <p:spPr>
          <a:xfrm>
            <a:off x="9785363" y="5865963"/>
            <a:ext cx="807085" cy="364490"/>
          </a:xfrm>
          <a:custGeom>
            <a:avLst/>
            <a:gdLst/>
            <a:ahLst/>
            <a:cxnLst/>
            <a:rect l="l" t="t" r="r" b="b"/>
            <a:pathLst>
              <a:path w="807084" h="364489">
                <a:moveTo>
                  <a:pt x="768565" y="0"/>
                </a:moveTo>
                <a:lnTo>
                  <a:pt x="38100" y="0"/>
                </a:lnTo>
                <a:lnTo>
                  <a:pt x="23268" y="2995"/>
                </a:lnTo>
                <a:lnTo>
                  <a:pt x="11158" y="11163"/>
                </a:lnTo>
                <a:lnTo>
                  <a:pt x="2993" y="23274"/>
                </a:lnTo>
                <a:lnTo>
                  <a:pt x="0" y="38100"/>
                </a:lnTo>
                <a:lnTo>
                  <a:pt x="0" y="326224"/>
                </a:lnTo>
                <a:lnTo>
                  <a:pt x="2993" y="341050"/>
                </a:lnTo>
                <a:lnTo>
                  <a:pt x="11158" y="353161"/>
                </a:lnTo>
                <a:lnTo>
                  <a:pt x="23268" y="361329"/>
                </a:lnTo>
                <a:lnTo>
                  <a:pt x="38100" y="364324"/>
                </a:lnTo>
                <a:lnTo>
                  <a:pt x="768565" y="364324"/>
                </a:lnTo>
                <a:lnTo>
                  <a:pt x="783396" y="361329"/>
                </a:lnTo>
                <a:lnTo>
                  <a:pt x="795507" y="353161"/>
                </a:lnTo>
                <a:lnTo>
                  <a:pt x="803672" y="341050"/>
                </a:lnTo>
                <a:lnTo>
                  <a:pt x="806665" y="326224"/>
                </a:lnTo>
                <a:lnTo>
                  <a:pt x="806665" y="38100"/>
                </a:lnTo>
                <a:lnTo>
                  <a:pt x="803672" y="23274"/>
                </a:lnTo>
                <a:lnTo>
                  <a:pt x="795507" y="11163"/>
                </a:lnTo>
                <a:lnTo>
                  <a:pt x="783396" y="2995"/>
                </a:lnTo>
                <a:lnTo>
                  <a:pt x="768565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6859903" y="5859613"/>
            <a:ext cx="643255" cy="377190"/>
            <a:chOff x="6859903" y="5859613"/>
            <a:chExt cx="643255" cy="377190"/>
          </a:xfrm>
        </p:grpSpPr>
        <p:sp>
          <p:nvSpPr>
            <p:cNvPr id="44" name="object 44"/>
            <p:cNvSpPr/>
            <p:nvPr/>
          </p:nvSpPr>
          <p:spPr>
            <a:xfrm>
              <a:off x="6866253" y="5865963"/>
              <a:ext cx="630555" cy="364490"/>
            </a:xfrm>
            <a:custGeom>
              <a:avLst/>
              <a:gdLst/>
              <a:ahLst/>
              <a:cxnLst/>
              <a:rect l="l" t="t" r="r" b="b"/>
              <a:pathLst>
                <a:path w="630554" h="364489">
                  <a:moveTo>
                    <a:pt x="592378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100"/>
                  </a:lnTo>
                  <a:lnTo>
                    <a:pt x="0" y="326224"/>
                  </a:lnTo>
                  <a:lnTo>
                    <a:pt x="2995" y="341050"/>
                  </a:lnTo>
                  <a:lnTo>
                    <a:pt x="11163" y="353161"/>
                  </a:lnTo>
                  <a:lnTo>
                    <a:pt x="23274" y="361329"/>
                  </a:lnTo>
                  <a:lnTo>
                    <a:pt x="38100" y="364324"/>
                  </a:lnTo>
                  <a:lnTo>
                    <a:pt x="592378" y="364324"/>
                  </a:lnTo>
                  <a:lnTo>
                    <a:pt x="607209" y="361329"/>
                  </a:lnTo>
                  <a:lnTo>
                    <a:pt x="619320" y="353161"/>
                  </a:lnTo>
                  <a:lnTo>
                    <a:pt x="627484" y="341050"/>
                  </a:lnTo>
                  <a:lnTo>
                    <a:pt x="630478" y="326224"/>
                  </a:lnTo>
                  <a:lnTo>
                    <a:pt x="630478" y="38100"/>
                  </a:lnTo>
                  <a:lnTo>
                    <a:pt x="627484" y="23274"/>
                  </a:lnTo>
                  <a:lnTo>
                    <a:pt x="619320" y="11163"/>
                  </a:lnTo>
                  <a:lnTo>
                    <a:pt x="607209" y="2995"/>
                  </a:lnTo>
                  <a:lnTo>
                    <a:pt x="592378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866253" y="5865963"/>
              <a:ext cx="630555" cy="364490"/>
            </a:xfrm>
            <a:custGeom>
              <a:avLst/>
              <a:gdLst/>
              <a:ahLst/>
              <a:cxnLst/>
              <a:rect l="l" t="t" r="r" b="b"/>
              <a:pathLst>
                <a:path w="630554" h="364489">
                  <a:moveTo>
                    <a:pt x="592378" y="364324"/>
                  </a:moveTo>
                  <a:lnTo>
                    <a:pt x="38100" y="364324"/>
                  </a:lnTo>
                  <a:lnTo>
                    <a:pt x="23274" y="361329"/>
                  </a:lnTo>
                  <a:lnTo>
                    <a:pt x="11163" y="353161"/>
                  </a:lnTo>
                  <a:lnTo>
                    <a:pt x="2995" y="341050"/>
                  </a:lnTo>
                  <a:lnTo>
                    <a:pt x="0" y="326224"/>
                  </a:lnTo>
                  <a:lnTo>
                    <a:pt x="0" y="38100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92378" y="0"/>
                  </a:lnTo>
                  <a:lnTo>
                    <a:pt x="607209" y="2995"/>
                  </a:lnTo>
                  <a:lnTo>
                    <a:pt x="619320" y="11163"/>
                  </a:lnTo>
                  <a:lnTo>
                    <a:pt x="627484" y="23274"/>
                  </a:lnTo>
                  <a:lnTo>
                    <a:pt x="630478" y="38100"/>
                  </a:lnTo>
                  <a:lnTo>
                    <a:pt x="630478" y="326224"/>
                  </a:lnTo>
                  <a:lnTo>
                    <a:pt x="627484" y="341050"/>
                  </a:lnTo>
                  <a:lnTo>
                    <a:pt x="619320" y="353161"/>
                  </a:lnTo>
                  <a:lnTo>
                    <a:pt x="607209" y="361329"/>
                  </a:lnTo>
                  <a:lnTo>
                    <a:pt x="592378" y="36432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7012564" y="5889643"/>
            <a:ext cx="32956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pig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48" name="object 38">
            <a:extLst>
              <a:ext uri="{FF2B5EF4-FFF2-40B4-BE49-F238E27FC236}">
                <a16:creationId xmlns:a16="http://schemas.microsoft.com/office/drawing/2014/main" id="{17BDB178-4562-D5DB-0FBA-4BD21C8264CB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49" name="object 40">
            <a:extLst>
              <a:ext uri="{FF2B5EF4-FFF2-40B4-BE49-F238E27FC236}">
                <a16:creationId xmlns:a16="http://schemas.microsoft.com/office/drawing/2014/main" id="{7D7A0C50-1230-110A-EA38-8C1E7891CAB0}"/>
              </a:ext>
            </a:extLst>
          </p:cNvPr>
          <p:cNvSpPr txBox="1"/>
          <p:nvPr/>
        </p:nvSpPr>
        <p:spPr>
          <a:xfrm>
            <a:off x="4083496" y="5865963"/>
            <a:ext cx="807085" cy="282770"/>
          </a:xfrm>
          <a:prstGeom prst="rect">
            <a:avLst/>
          </a:prstGeom>
          <a:ln w="15693">
            <a:noFill/>
          </a:ln>
        </p:spPr>
        <p:txBody>
          <a:bodyPr vert="horz" wrap="square" lIns="0" tIns="36195" rIns="0" bIns="0" rtlCol="0">
            <a:spAutoFit/>
          </a:bodyPr>
          <a:lstStyle/>
          <a:p>
            <a:pPr marL="158750">
              <a:lnSpc>
                <a:spcPct val="100000"/>
              </a:lnSpc>
              <a:spcBef>
                <a:spcPts val="285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goat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42">
            <a:extLst>
              <a:ext uri="{FF2B5EF4-FFF2-40B4-BE49-F238E27FC236}">
                <a16:creationId xmlns:a16="http://schemas.microsoft.com/office/drawing/2014/main" id="{8BFFC3F6-C129-81EF-0E62-950A844401AA}"/>
              </a:ext>
            </a:extLst>
          </p:cNvPr>
          <p:cNvSpPr txBox="1"/>
          <p:nvPr/>
        </p:nvSpPr>
        <p:spPr>
          <a:xfrm>
            <a:off x="9785363" y="5865963"/>
            <a:ext cx="807085" cy="282770"/>
          </a:xfrm>
          <a:prstGeom prst="rect">
            <a:avLst/>
          </a:prstGeom>
          <a:ln w="15693">
            <a:noFill/>
          </a:ln>
        </p:spPr>
        <p:txBody>
          <a:bodyPr vert="horz" wrap="square" lIns="0" tIns="36195" rIns="0" bIns="0" rtlCol="0">
            <a:spAutoFit/>
          </a:bodyPr>
          <a:lstStyle/>
          <a:p>
            <a:pPr marL="197485">
              <a:lnSpc>
                <a:spcPct val="100000"/>
              </a:lnSpc>
              <a:spcBef>
                <a:spcPts val="285"/>
              </a:spcBef>
            </a:pP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cow</a:t>
            </a:r>
            <a:endParaRPr sz="160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7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52"/>
              <a:ext cx="12191999" cy="175164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5" y="0"/>
            <a:ext cx="11952605" cy="6751320"/>
            <a:chOff x="239505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0"/>
                  </a:lnTo>
                  <a:lnTo>
                    <a:pt x="17487" y="6098028"/>
                  </a:lnTo>
                  <a:lnTo>
                    <a:pt x="38004" y="6135825"/>
                  </a:lnTo>
                  <a:lnTo>
                    <a:pt x="65176" y="6168758"/>
                  </a:lnTo>
                  <a:lnTo>
                    <a:pt x="98108" y="6195930"/>
                  </a:lnTo>
                  <a:lnTo>
                    <a:pt x="135906" y="6216447"/>
                  </a:lnTo>
                  <a:lnTo>
                    <a:pt x="177673" y="6229413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3"/>
                  </a:lnTo>
                  <a:lnTo>
                    <a:pt x="11563364" y="6216447"/>
                  </a:lnTo>
                  <a:lnTo>
                    <a:pt x="11601162" y="6195930"/>
                  </a:lnTo>
                  <a:lnTo>
                    <a:pt x="11634093" y="6168758"/>
                  </a:lnTo>
                  <a:lnTo>
                    <a:pt x="11661264" y="6135825"/>
                  </a:lnTo>
                  <a:lnTo>
                    <a:pt x="11681779" y="6098028"/>
                  </a:lnTo>
                  <a:lnTo>
                    <a:pt x="11694744" y="6056260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3"/>
                  </a:lnTo>
                  <a:lnTo>
                    <a:pt x="135906" y="6216447"/>
                  </a:lnTo>
                  <a:lnTo>
                    <a:pt x="98108" y="6195930"/>
                  </a:lnTo>
                  <a:lnTo>
                    <a:pt x="65176" y="6168758"/>
                  </a:lnTo>
                  <a:lnTo>
                    <a:pt x="38004" y="6135825"/>
                  </a:lnTo>
                  <a:lnTo>
                    <a:pt x="17487" y="6098028"/>
                  </a:lnTo>
                  <a:lnTo>
                    <a:pt x="4521" y="6056260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0"/>
                  </a:lnTo>
                  <a:lnTo>
                    <a:pt x="11681779" y="6098028"/>
                  </a:lnTo>
                  <a:lnTo>
                    <a:pt x="11661264" y="6135825"/>
                  </a:lnTo>
                  <a:lnTo>
                    <a:pt x="11634093" y="6168758"/>
                  </a:lnTo>
                  <a:lnTo>
                    <a:pt x="11601162" y="6195930"/>
                  </a:lnTo>
                  <a:lnTo>
                    <a:pt x="11563364" y="6216447"/>
                  </a:lnTo>
                  <a:lnTo>
                    <a:pt x="11521595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0" y="230505"/>
                  </a:lnTo>
                  <a:lnTo>
                    <a:pt x="9466" y="277083"/>
                  </a:lnTo>
                  <a:lnTo>
                    <a:pt x="35242" y="315228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0" y="341002"/>
                  </a:lnTo>
                  <a:lnTo>
                    <a:pt x="2207515" y="315228"/>
                  </a:lnTo>
                  <a:lnTo>
                    <a:pt x="2233290" y="277083"/>
                  </a:lnTo>
                  <a:lnTo>
                    <a:pt x="2242756" y="230505"/>
                  </a:lnTo>
                  <a:lnTo>
                    <a:pt x="2242756" y="119989"/>
                  </a:lnTo>
                  <a:lnTo>
                    <a:pt x="2233290" y="73396"/>
                  </a:lnTo>
                  <a:lnTo>
                    <a:pt x="2207515" y="35244"/>
                  </a:lnTo>
                  <a:lnTo>
                    <a:pt x="2169370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8"/>
                  </a:lnTo>
                  <a:lnTo>
                    <a:pt x="9466" y="277083"/>
                  </a:lnTo>
                  <a:lnTo>
                    <a:pt x="0" y="230505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0" y="9466"/>
                  </a:lnTo>
                  <a:lnTo>
                    <a:pt x="2207515" y="35244"/>
                  </a:lnTo>
                  <a:lnTo>
                    <a:pt x="2233290" y="73396"/>
                  </a:lnTo>
                  <a:lnTo>
                    <a:pt x="2242756" y="119989"/>
                  </a:lnTo>
                  <a:lnTo>
                    <a:pt x="2242756" y="230505"/>
                  </a:lnTo>
                  <a:lnTo>
                    <a:pt x="2233290" y="277083"/>
                  </a:lnTo>
                  <a:lnTo>
                    <a:pt x="2207515" y="315228"/>
                  </a:lnTo>
                  <a:lnTo>
                    <a:pt x="2169370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7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2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2" y="660321"/>
                  </a:lnTo>
                  <a:lnTo>
                    <a:pt x="55156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5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4" y="666673"/>
                  </a:lnTo>
                  <a:lnTo>
                    <a:pt x="557914" y="653974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5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17</a:t>
            </a:r>
            <a:endParaRPr sz="2400" dirty="0">
              <a:latin typeface="Grammarsaurus" pitchFamily="2" charset="0"/>
              <a:cs typeface="Arial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590367" y="2716819"/>
            <a:ext cx="379087" cy="332374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2815164" y="4110173"/>
            <a:ext cx="8619490" cy="11448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Together, these word parts build a word that means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‘making something ready for the home’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</a:t>
            </a:r>
            <a:endParaRPr sz="1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530"/>
              </a:spcBef>
            </a:pPr>
            <a:endParaRPr sz="1600">
              <a:latin typeface="Grammarsaurus" pitchFamily="2" charset="0"/>
              <a:cs typeface="Arial MT"/>
            </a:endParaRPr>
          </a:p>
          <a:p>
            <a:pPr marL="12700" marR="213995">
              <a:lnSpc>
                <a:spcPct val="120300"/>
              </a:lnSpc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If animals feel safe and at home with people, they will stay and not run away. That means they are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not wild 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anymore — they are </a:t>
            </a: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domesticated</a:t>
            </a: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</a:t>
            </a:r>
            <a:endParaRPr sz="160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67613" y="167662"/>
            <a:ext cx="7240270" cy="6690359"/>
            <a:chOff x="767613" y="167662"/>
            <a:chExt cx="7240270" cy="6690359"/>
          </a:xfrm>
        </p:grpSpPr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67613" y="1239367"/>
              <a:ext cx="2681465" cy="5618632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190997" y="174012"/>
              <a:ext cx="3810000" cy="742950"/>
            </a:xfrm>
            <a:custGeom>
              <a:avLst/>
              <a:gdLst/>
              <a:ahLst/>
              <a:cxnLst/>
              <a:rect l="l" t="t" r="r" b="b"/>
              <a:pathLst>
                <a:path w="3810000" h="742950">
                  <a:moveTo>
                    <a:pt x="3768115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3768115" y="742429"/>
                  </a:lnTo>
                  <a:lnTo>
                    <a:pt x="3784378" y="739124"/>
                  </a:lnTo>
                  <a:lnTo>
                    <a:pt x="3797696" y="730126"/>
                  </a:lnTo>
                  <a:lnTo>
                    <a:pt x="3806695" y="716808"/>
                  </a:lnTo>
                  <a:lnTo>
                    <a:pt x="3810000" y="700544"/>
                  </a:lnTo>
                  <a:lnTo>
                    <a:pt x="3810000" y="41871"/>
                  </a:lnTo>
                  <a:lnTo>
                    <a:pt x="3806695" y="25610"/>
                  </a:lnTo>
                  <a:lnTo>
                    <a:pt x="3797696" y="12296"/>
                  </a:lnTo>
                  <a:lnTo>
                    <a:pt x="3784378" y="3302"/>
                  </a:lnTo>
                  <a:lnTo>
                    <a:pt x="3768115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190997" y="174012"/>
              <a:ext cx="3810000" cy="742950"/>
            </a:xfrm>
            <a:custGeom>
              <a:avLst/>
              <a:gdLst/>
              <a:ahLst/>
              <a:cxnLst/>
              <a:rect l="l" t="t" r="r" b="b"/>
              <a:pathLst>
                <a:path w="3810000" h="742950">
                  <a:moveTo>
                    <a:pt x="3768115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3768115" y="0"/>
                  </a:lnTo>
                  <a:lnTo>
                    <a:pt x="3784378" y="3302"/>
                  </a:lnTo>
                  <a:lnTo>
                    <a:pt x="3797696" y="12296"/>
                  </a:lnTo>
                  <a:lnTo>
                    <a:pt x="3806695" y="25610"/>
                  </a:lnTo>
                  <a:lnTo>
                    <a:pt x="3810000" y="41871"/>
                  </a:lnTo>
                  <a:lnTo>
                    <a:pt x="3810000" y="700544"/>
                  </a:lnTo>
                  <a:lnTo>
                    <a:pt x="3806695" y="716808"/>
                  </a:lnTo>
                  <a:lnTo>
                    <a:pt x="3797696" y="730126"/>
                  </a:lnTo>
                  <a:lnTo>
                    <a:pt x="3784378" y="739124"/>
                  </a:lnTo>
                  <a:lnTo>
                    <a:pt x="3768115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538262" y="249240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14775" indent="-39052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Word detective</a:t>
            </a:r>
          </a:p>
        </p:txBody>
      </p:sp>
      <p:grpSp>
        <p:nvGrpSpPr>
          <p:cNvPr id="27" name="object 27"/>
          <p:cNvGrpSpPr/>
          <p:nvPr/>
        </p:nvGrpSpPr>
        <p:grpSpPr>
          <a:xfrm>
            <a:off x="3962448" y="1393493"/>
            <a:ext cx="6788150" cy="1090930"/>
            <a:chOff x="3962448" y="1393493"/>
            <a:chExt cx="6788150" cy="1090930"/>
          </a:xfrm>
        </p:grpSpPr>
        <p:sp>
          <p:nvSpPr>
            <p:cNvPr id="28" name="object 28"/>
            <p:cNvSpPr/>
            <p:nvPr/>
          </p:nvSpPr>
          <p:spPr>
            <a:xfrm>
              <a:off x="3968798" y="1399843"/>
              <a:ext cx="6775450" cy="1078230"/>
            </a:xfrm>
            <a:custGeom>
              <a:avLst/>
              <a:gdLst/>
              <a:ahLst/>
              <a:cxnLst/>
              <a:rect l="l" t="t" r="r" b="b"/>
              <a:pathLst>
                <a:path w="6775450" h="1078230">
                  <a:moveTo>
                    <a:pt x="6723494" y="0"/>
                  </a:moveTo>
                  <a:lnTo>
                    <a:pt x="51904" y="0"/>
                  </a:lnTo>
                  <a:lnTo>
                    <a:pt x="31696" y="4079"/>
                  </a:lnTo>
                  <a:lnTo>
                    <a:pt x="15198" y="15205"/>
                  </a:lnTo>
                  <a:lnTo>
                    <a:pt x="4077" y="31707"/>
                  </a:lnTo>
                  <a:lnTo>
                    <a:pt x="0" y="51917"/>
                  </a:lnTo>
                  <a:lnTo>
                    <a:pt x="0" y="1026185"/>
                  </a:lnTo>
                  <a:lnTo>
                    <a:pt x="4077" y="1046388"/>
                  </a:lnTo>
                  <a:lnTo>
                    <a:pt x="15198" y="1062886"/>
                  </a:lnTo>
                  <a:lnTo>
                    <a:pt x="31696" y="1074011"/>
                  </a:lnTo>
                  <a:lnTo>
                    <a:pt x="51904" y="1078090"/>
                  </a:lnTo>
                  <a:lnTo>
                    <a:pt x="6723494" y="1078090"/>
                  </a:lnTo>
                  <a:lnTo>
                    <a:pt x="6743697" y="1074011"/>
                  </a:lnTo>
                  <a:lnTo>
                    <a:pt x="6760195" y="1062886"/>
                  </a:lnTo>
                  <a:lnTo>
                    <a:pt x="6771319" y="1046388"/>
                  </a:lnTo>
                  <a:lnTo>
                    <a:pt x="6775399" y="1026185"/>
                  </a:lnTo>
                  <a:lnTo>
                    <a:pt x="6775399" y="51917"/>
                  </a:lnTo>
                  <a:lnTo>
                    <a:pt x="6771319" y="31707"/>
                  </a:lnTo>
                  <a:lnTo>
                    <a:pt x="6760195" y="15205"/>
                  </a:lnTo>
                  <a:lnTo>
                    <a:pt x="6743697" y="4079"/>
                  </a:lnTo>
                  <a:lnTo>
                    <a:pt x="6723494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3968798" y="1399843"/>
              <a:ext cx="6775450" cy="1078230"/>
            </a:xfrm>
            <a:custGeom>
              <a:avLst/>
              <a:gdLst/>
              <a:ahLst/>
              <a:cxnLst/>
              <a:rect l="l" t="t" r="r" b="b"/>
              <a:pathLst>
                <a:path w="6775450" h="1078230">
                  <a:moveTo>
                    <a:pt x="6723494" y="1078090"/>
                  </a:moveTo>
                  <a:lnTo>
                    <a:pt x="51904" y="1078090"/>
                  </a:lnTo>
                  <a:lnTo>
                    <a:pt x="31696" y="1074011"/>
                  </a:lnTo>
                  <a:lnTo>
                    <a:pt x="15198" y="1062886"/>
                  </a:lnTo>
                  <a:lnTo>
                    <a:pt x="4077" y="1046388"/>
                  </a:lnTo>
                  <a:lnTo>
                    <a:pt x="0" y="1026185"/>
                  </a:lnTo>
                  <a:lnTo>
                    <a:pt x="0" y="51917"/>
                  </a:lnTo>
                  <a:lnTo>
                    <a:pt x="4077" y="31707"/>
                  </a:lnTo>
                  <a:lnTo>
                    <a:pt x="15198" y="15205"/>
                  </a:lnTo>
                  <a:lnTo>
                    <a:pt x="31696" y="4079"/>
                  </a:lnTo>
                  <a:lnTo>
                    <a:pt x="51904" y="0"/>
                  </a:lnTo>
                  <a:lnTo>
                    <a:pt x="6723494" y="0"/>
                  </a:lnTo>
                  <a:lnTo>
                    <a:pt x="6743697" y="4079"/>
                  </a:lnTo>
                  <a:lnTo>
                    <a:pt x="6760195" y="15205"/>
                  </a:lnTo>
                  <a:lnTo>
                    <a:pt x="6771319" y="31707"/>
                  </a:lnTo>
                  <a:lnTo>
                    <a:pt x="6775399" y="51917"/>
                  </a:lnTo>
                  <a:lnTo>
                    <a:pt x="6775399" y="1026185"/>
                  </a:lnTo>
                  <a:lnTo>
                    <a:pt x="6771319" y="1046388"/>
                  </a:lnTo>
                  <a:lnTo>
                    <a:pt x="6760195" y="1062886"/>
                  </a:lnTo>
                  <a:lnTo>
                    <a:pt x="6743697" y="1074011"/>
                  </a:lnTo>
                  <a:lnTo>
                    <a:pt x="6723494" y="1078090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4233111" y="1590753"/>
            <a:ext cx="6389758" cy="67818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2500"/>
              </a:lnSpc>
              <a:spcBef>
                <a:spcPts val="3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domesticated </a:t>
            </a: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– helping animals or plants have babies or grow more, often to get the best kinds.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215081" y="1387652"/>
            <a:ext cx="5128260" cy="2028189"/>
            <a:chOff x="3215081" y="1387652"/>
            <a:chExt cx="5128260" cy="2028189"/>
          </a:xfrm>
        </p:grpSpPr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215081" y="1387652"/>
              <a:ext cx="988733" cy="763955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6078137" y="3138289"/>
              <a:ext cx="277495" cy="277495"/>
            </a:xfrm>
            <a:custGeom>
              <a:avLst/>
              <a:gdLst/>
              <a:ahLst/>
              <a:cxnLst/>
              <a:rect l="l" t="t" r="r" b="b"/>
              <a:pathLst>
                <a:path w="277495" h="277495">
                  <a:moveTo>
                    <a:pt x="138595" y="0"/>
                  </a:moveTo>
                  <a:lnTo>
                    <a:pt x="94832" y="7075"/>
                  </a:lnTo>
                  <a:lnTo>
                    <a:pt x="56792" y="26770"/>
                  </a:lnTo>
                  <a:lnTo>
                    <a:pt x="26774" y="56786"/>
                  </a:lnTo>
                  <a:lnTo>
                    <a:pt x="7076" y="94827"/>
                  </a:lnTo>
                  <a:lnTo>
                    <a:pt x="0" y="138595"/>
                  </a:lnTo>
                  <a:lnTo>
                    <a:pt x="7076" y="182346"/>
                  </a:lnTo>
                  <a:lnTo>
                    <a:pt x="26774" y="220382"/>
                  </a:lnTo>
                  <a:lnTo>
                    <a:pt x="56792" y="250400"/>
                  </a:lnTo>
                  <a:lnTo>
                    <a:pt x="94832" y="270099"/>
                  </a:lnTo>
                  <a:lnTo>
                    <a:pt x="138595" y="277177"/>
                  </a:lnTo>
                  <a:lnTo>
                    <a:pt x="182357" y="270099"/>
                  </a:lnTo>
                  <a:lnTo>
                    <a:pt x="196868" y="262585"/>
                  </a:lnTo>
                  <a:lnTo>
                    <a:pt x="138595" y="262585"/>
                  </a:lnTo>
                  <a:lnTo>
                    <a:pt x="90373" y="252823"/>
                  </a:lnTo>
                  <a:lnTo>
                    <a:pt x="50952" y="226221"/>
                  </a:lnTo>
                  <a:lnTo>
                    <a:pt x="24352" y="186804"/>
                  </a:lnTo>
                  <a:lnTo>
                    <a:pt x="14592" y="138595"/>
                  </a:lnTo>
                  <a:lnTo>
                    <a:pt x="24352" y="90365"/>
                  </a:lnTo>
                  <a:lnTo>
                    <a:pt x="50952" y="50941"/>
                  </a:lnTo>
                  <a:lnTo>
                    <a:pt x="90373" y="24339"/>
                  </a:lnTo>
                  <a:lnTo>
                    <a:pt x="138595" y="14579"/>
                  </a:lnTo>
                  <a:lnTo>
                    <a:pt x="196851" y="14579"/>
                  </a:lnTo>
                  <a:lnTo>
                    <a:pt x="182357" y="7075"/>
                  </a:lnTo>
                  <a:lnTo>
                    <a:pt x="138595" y="0"/>
                  </a:lnTo>
                  <a:close/>
                </a:path>
                <a:path w="277495" h="277495">
                  <a:moveTo>
                    <a:pt x="196851" y="14579"/>
                  </a:moveTo>
                  <a:lnTo>
                    <a:pt x="138595" y="14579"/>
                  </a:lnTo>
                  <a:lnTo>
                    <a:pt x="186817" y="24339"/>
                  </a:lnTo>
                  <a:lnTo>
                    <a:pt x="226237" y="50941"/>
                  </a:lnTo>
                  <a:lnTo>
                    <a:pt x="252837" y="90365"/>
                  </a:lnTo>
                  <a:lnTo>
                    <a:pt x="262597" y="138595"/>
                  </a:lnTo>
                  <a:lnTo>
                    <a:pt x="252837" y="186804"/>
                  </a:lnTo>
                  <a:lnTo>
                    <a:pt x="226237" y="226221"/>
                  </a:lnTo>
                  <a:lnTo>
                    <a:pt x="186816" y="252823"/>
                  </a:lnTo>
                  <a:lnTo>
                    <a:pt x="138595" y="262585"/>
                  </a:lnTo>
                  <a:lnTo>
                    <a:pt x="196868" y="262585"/>
                  </a:lnTo>
                  <a:lnTo>
                    <a:pt x="220397" y="250400"/>
                  </a:lnTo>
                  <a:lnTo>
                    <a:pt x="250416" y="220382"/>
                  </a:lnTo>
                  <a:lnTo>
                    <a:pt x="270113" y="182346"/>
                  </a:lnTo>
                  <a:lnTo>
                    <a:pt x="277190" y="138595"/>
                  </a:lnTo>
                  <a:lnTo>
                    <a:pt x="270113" y="94827"/>
                  </a:lnTo>
                  <a:lnTo>
                    <a:pt x="250416" y="56786"/>
                  </a:lnTo>
                  <a:lnTo>
                    <a:pt x="220397" y="26770"/>
                  </a:lnTo>
                  <a:lnTo>
                    <a:pt x="196851" y="14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46382" y="3206518"/>
              <a:ext cx="140690" cy="14069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5221898" y="3138289"/>
              <a:ext cx="277495" cy="277495"/>
            </a:xfrm>
            <a:custGeom>
              <a:avLst/>
              <a:gdLst/>
              <a:ahLst/>
              <a:cxnLst/>
              <a:rect l="l" t="t" r="r" b="b"/>
              <a:pathLst>
                <a:path w="277495" h="277495">
                  <a:moveTo>
                    <a:pt x="138595" y="0"/>
                  </a:moveTo>
                  <a:lnTo>
                    <a:pt x="94837" y="7075"/>
                  </a:lnTo>
                  <a:lnTo>
                    <a:pt x="56797" y="26770"/>
                  </a:lnTo>
                  <a:lnTo>
                    <a:pt x="26777" y="56786"/>
                  </a:lnTo>
                  <a:lnTo>
                    <a:pt x="7077" y="94827"/>
                  </a:lnTo>
                  <a:lnTo>
                    <a:pt x="0" y="138595"/>
                  </a:lnTo>
                  <a:lnTo>
                    <a:pt x="7077" y="182346"/>
                  </a:lnTo>
                  <a:lnTo>
                    <a:pt x="26777" y="220382"/>
                  </a:lnTo>
                  <a:lnTo>
                    <a:pt x="56797" y="250400"/>
                  </a:lnTo>
                  <a:lnTo>
                    <a:pt x="94837" y="270099"/>
                  </a:lnTo>
                  <a:lnTo>
                    <a:pt x="138595" y="277177"/>
                  </a:lnTo>
                  <a:lnTo>
                    <a:pt x="182358" y="270099"/>
                  </a:lnTo>
                  <a:lnTo>
                    <a:pt x="196870" y="262585"/>
                  </a:lnTo>
                  <a:lnTo>
                    <a:pt x="138595" y="262585"/>
                  </a:lnTo>
                  <a:lnTo>
                    <a:pt x="90378" y="252823"/>
                  </a:lnTo>
                  <a:lnTo>
                    <a:pt x="50957" y="226221"/>
                  </a:lnTo>
                  <a:lnTo>
                    <a:pt x="24354" y="186804"/>
                  </a:lnTo>
                  <a:lnTo>
                    <a:pt x="14592" y="138595"/>
                  </a:lnTo>
                  <a:lnTo>
                    <a:pt x="24354" y="90365"/>
                  </a:lnTo>
                  <a:lnTo>
                    <a:pt x="50957" y="50941"/>
                  </a:lnTo>
                  <a:lnTo>
                    <a:pt x="90378" y="24339"/>
                  </a:lnTo>
                  <a:lnTo>
                    <a:pt x="138595" y="14579"/>
                  </a:lnTo>
                  <a:lnTo>
                    <a:pt x="196854" y="14579"/>
                  </a:lnTo>
                  <a:lnTo>
                    <a:pt x="182358" y="7075"/>
                  </a:lnTo>
                  <a:lnTo>
                    <a:pt x="138595" y="0"/>
                  </a:lnTo>
                  <a:close/>
                </a:path>
                <a:path w="277495" h="277495">
                  <a:moveTo>
                    <a:pt x="196854" y="14579"/>
                  </a:moveTo>
                  <a:lnTo>
                    <a:pt x="138595" y="14579"/>
                  </a:lnTo>
                  <a:lnTo>
                    <a:pt x="186817" y="24339"/>
                  </a:lnTo>
                  <a:lnTo>
                    <a:pt x="226237" y="50941"/>
                  </a:lnTo>
                  <a:lnTo>
                    <a:pt x="252837" y="90365"/>
                  </a:lnTo>
                  <a:lnTo>
                    <a:pt x="262597" y="138595"/>
                  </a:lnTo>
                  <a:lnTo>
                    <a:pt x="252837" y="186804"/>
                  </a:lnTo>
                  <a:lnTo>
                    <a:pt x="226237" y="226221"/>
                  </a:lnTo>
                  <a:lnTo>
                    <a:pt x="186816" y="252823"/>
                  </a:lnTo>
                  <a:lnTo>
                    <a:pt x="138595" y="262585"/>
                  </a:lnTo>
                  <a:lnTo>
                    <a:pt x="196870" y="262585"/>
                  </a:lnTo>
                  <a:lnTo>
                    <a:pt x="220402" y="250400"/>
                  </a:lnTo>
                  <a:lnTo>
                    <a:pt x="250424" y="220382"/>
                  </a:lnTo>
                  <a:lnTo>
                    <a:pt x="270124" y="182346"/>
                  </a:lnTo>
                  <a:lnTo>
                    <a:pt x="277202" y="138595"/>
                  </a:lnTo>
                  <a:lnTo>
                    <a:pt x="270124" y="94827"/>
                  </a:lnTo>
                  <a:lnTo>
                    <a:pt x="250424" y="56786"/>
                  </a:lnTo>
                  <a:lnTo>
                    <a:pt x="220402" y="26770"/>
                  </a:lnTo>
                  <a:lnTo>
                    <a:pt x="196854" y="14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90155" y="3206518"/>
              <a:ext cx="140677" cy="14069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167981" y="3138289"/>
              <a:ext cx="277495" cy="277495"/>
            </a:xfrm>
            <a:custGeom>
              <a:avLst/>
              <a:gdLst/>
              <a:ahLst/>
              <a:cxnLst/>
              <a:rect l="l" t="t" r="r" b="b"/>
              <a:pathLst>
                <a:path w="277495" h="277495">
                  <a:moveTo>
                    <a:pt x="138595" y="0"/>
                  </a:moveTo>
                  <a:lnTo>
                    <a:pt x="94832" y="7075"/>
                  </a:lnTo>
                  <a:lnTo>
                    <a:pt x="56792" y="26770"/>
                  </a:lnTo>
                  <a:lnTo>
                    <a:pt x="26774" y="56786"/>
                  </a:lnTo>
                  <a:lnTo>
                    <a:pt x="7076" y="94827"/>
                  </a:lnTo>
                  <a:lnTo>
                    <a:pt x="0" y="138595"/>
                  </a:lnTo>
                  <a:lnTo>
                    <a:pt x="7076" y="182346"/>
                  </a:lnTo>
                  <a:lnTo>
                    <a:pt x="26774" y="220382"/>
                  </a:lnTo>
                  <a:lnTo>
                    <a:pt x="56792" y="250400"/>
                  </a:lnTo>
                  <a:lnTo>
                    <a:pt x="94832" y="270099"/>
                  </a:lnTo>
                  <a:lnTo>
                    <a:pt x="138595" y="277177"/>
                  </a:lnTo>
                  <a:lnTo>
                    <a:pt x="182357" y="270099"/>
                  </a:lnTo>
                  <a:lnTo>
                    <a:pt x="196868" y="262585"/>
                  </a:lnTo>
                  <a:lnTo>
                    <a:pt x="138595" y="262585"/>
                  </a:lnTo>
                  <a:lnTo>
                    <a:pt x="90373" y="252823"/>
                  </a:lnTo>
                  <a:lnTo>
                    <a:pt x="50952" y="226221"/>
                  </a:lnTo>
                  <a:lnTo>
                    <a:pt x="24352" y="186804"/>
                  </a:lnTo>
                  <a:lnTo>
                    <a:pt x="14592" y="138595"/>
                  </a:lnTo>
                  <a:lnTo>
                    <a:pt x="24352" y="90365"/>
                  </a:lnTo>
                  <a:lnTo>
                    <a:pt x="50952" y="50941"/>
                  </a:lnTo>
                  <a:lnTo>
                    <a:pt x="90373" y="24339"/>
                  </a:lnTo>
                  <a:lnTo>
                    <a:pt x="138595" y="14579"/>
                  </a:lnTo>
                  <a:lnTo>
                    <a:pt x="196851" y="14579"/>
                  </a:lnTo>
                  <a:lnTo>
                    <a:pt x="182357" y="7075"/>
                  </a:lnTo>
                  <a:lnTo>
                    <a:pt x="138595" y="0"/>
                  </a:lnTo>
                  <a:close/>
                </a:path>
                <a:path w="277495" h="277495">
                  <a:moveTo>
                    <a:pt x="196851" y="14579"/>
                  </a:moveTo>
                  <a:lnTo>
                    <a:pt x="138595" y="14579"/>
                  </a:lnTo>
                  <a:lnTo>
                    <a:pt x="186817" y="24339"/>
                  </a:lnTo>
                  <a:lnTo>
                    <a:pt x="226237" y="50941"/>
                  </a:lnTo>
                  <a:lnTo>
                    <a:pt x="252837" y="90365"/>
                  </a:lnTo>
                  <a:lnTo>
                    <a:pt x="262597" y="138595"/>
                  </a:lnTo>
                  <a:lnTo>
                    <a:pt x="252837" y="186804"/>
                  </a:lnTo>
                  <a:lnTo>
                    <a:pt x="226237" y="226221"/>
                  </a:lnTo>
                  <a:lnTo>
                    <a:pt x="186816" y="252823"/>
                  </a:lnTo>
                  <a:lnTo>
                    <a:pt x="138595" y="262585"/>
                  </a:lnTo>
                  <a:lnTo>
                    <a:pt x="196868" y="262585"/>
                  </a:lnTo>
                  <a:lnTo>
                    <a:pt x="220397" y="250400"/>
                  </a:lnTo>
                  <a:lnTo>
                    <a:pt x="250416" y="220382"/>
                  </a:lnTo>
                  <a:lnTo>
                    <a:pt x="270113" y="182346"/>
                  </a:lnTo>
                  <a:lnTo>
                    <a:pt x="277190" y="138595"/>
                  </a:lnTo>
                  <a:lnTo>
                    <a:pt x="270113" y="94827"/>
                  </a:lnTo>
                  <a:lnTo>
                    <a:pt x="250416" y="56786"/>
                  </a:lnTo>
                  <a:lnTo>
                    <a:pt x="220397" y="26770"/>
                  </a:lnTo>
                  <a:lnTo>
                    <a:pt x="196851" y="145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8" name="object 3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236226" y="3206518"/>
              <a:ext cx="140690" cy="140690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8202422" y="3239490"/>
              <a:ext cx="140970" cy="80645"/>
            </a:xfrm>
            <a:custGeom>
              <a:avLst/>
              <a:gdLst/>
              <a:ahLst/>
              <a:cxnLst/>
              <a:rect l="l" t="t" r="r" b="b"/>
              <a:pathLst>
                <a:path w="140970" h="80645">
                  <a:moveTo>
                    <a:pt x="140690" y="58597"/>
                  </a:moveTo>
                  <a:lnTo>
                    <a:pt x="134366" y="52285"/>
                  </a:lnTo>
                  <a:lnTo>
                    <a:pt x="6324" y="52285"/>
                  </a:lnTo>
                  <a:lnTo>
                    <a:pt x="0" y="58597"/>
                  </a:lnTo>
                  <a:lnTo>
                    <a:pt x="0" y="74104"/>
                  </a:lnTo>
                  <a:lnTo>
                    <a:pt x="6350" y="80416"/>
                  </a:lnTo>
                  <a:lnTo>
                    <a:pt x="56286" y="80416"/>
                  </a:lnTo>
                  <a:lnTo>
                    <a:pt x="134353" y="80416"/>
                  </a:lnTo>
                  <a:lnTo>
                    <a:pt x="140690" y="74104"/>
                  </a:lnTo>
                  <a:lnTo>
                    <a:pt x="140690" y="58597"/>
                  </a:lnTo>
                  <a:close/>
                </a:path>
                <a:path w="140970" h="80645">
                  <a:moveTo>
                    <a:pt x="140690" y="6324"/>
                  </a:moveTo>
                  <a:lnTo>
                    <a:pt x="134366" y="0"/>
                  </a:lnTo>
                  <a:lnTo>
                    <a:pt x="6324" y="0"/>
                  </a:lnTo>
                  <a:lnTo>
                    <a:pt x="0" y="6324"/>
                  </a:lnTo>
                  <a:lnTo>
                    <a:pt x="0" y="21818"/>
                  </a:lnTo>
                  <a:lnTo>
                    <a:pt x="6350" y="28130"/>
                  </a:lnTo>
                  <a:lnTo>
                    <a:pt x="56286" y="28130"/>
                  </a:lnTo>
                  <a:lnTo>
                    <a:pt x="134353" y="28130"/>
                  </a:lnTo>
                  <a:lnTo>
                    <a:pt x="140690" y="21818"/>
                  </a:lnTo>
                  <a:lnTo>
                    <a:pt x="140690" y="63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8573089" y="3018565"/>
            <a:ext cx="2049780" cy="38472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domesticated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936367" y="3015899"/>
            <a:ext cx="1132205" cy="60721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07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domest</a:t>
            </a:r>
            <a:endParaRPr sz="2400">
              <a:latin typeface="Grammarsaurus" pitchFamily="2" charset="0"/>
              <a:cs typeface="Arial"/>
            </a:endParaRPr>
          </a:p>
          <a:p>
            <a:pPr marL="393700">
              <a:lnSpc>
                <a:spcPts val="1510"/>
              </a:lnSpc>
            </a:pPr>
            <a:r>
              <a:rPr sz="1200" dirty="0">
                <a:latin typeface="Grammarsaurus" pitchFamily="2" charset="0"/>
                <a:cs typeface="Arial MT"/>
              </a:rPr>
              <a:t>“home”</a:t>
            </a:r>
            <a:endParaRPr sz="1200">
              <a:latin typeface="Grammarsaurus" pitchFamily="2" charset="0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254646" y="3049193"/>
            <a:ext cx="1012837" cy="74315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algn="ctr">
              <a:lnSpc>
                <a:spcPts val="307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ate</a:t>
            </a:r>
            <a:endParaRPr sz="24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5700"/>
              </a:lnSpc>
              <a:spcBef>
                <a:spcPts val="330"/>
              </a:spcBef>
            </a:pPr>
            <a:r>
              <a:rPr sz="1200" dirty="0">
                <a:latin typeface="Grammarsaurus" pitchFamily="2" charset="0"/>
                <a:cs typeface="Arial MT"/>
              </a:rPr>
              <a:t>“cause, make or describing”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5435314" y="3015899"/>
            <a:ext cx="736600" cy="74315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R="22225" algn="ctr">
              <a:lnSpc>
                <a:spcPts val="307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ic</a:t>
            </a:r>
            <a:endParaRPr sz="240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5700"/>
              </a:lnSpc>
              <a:spcBef>
                <a:spcPts val="330"/>
              </a:spcBef>
            </a:pPr>
            <a:r>
              <a:rPr sz="1200" dirty="0">
                <a:latin typeface="Grammarsaurus" pitchFamily="2" charset="0"/>
                <a:cs typeface="Arial MT"/>
              </a:rPr>
              <a:t>“related to or like”</a:t>
            </a:r>
            <a:endParaRPr sz="1200">
              <a:latin typeface="Grammarsaurus" pitchFamily="2" charset="0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323324" y="3018565"/>
            <a:ext cx="1249513" cy="74315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87655">
              <a:lnSpc>
                <a:spcPts val="3060"/>
              </a:lnSpc>
              <a:spcBef>
                <a:spcPts val="120"/>
              </a:spcBef>
            </a:pPr>
            <a:r>
              <a:rPr sz="2400" b="1" dirty="0">
                <a:latin typeface="Grammarsaurus" pitchFamily="2" charset="0"/>
                <a:cs typeface="Arial"/>
              </a:rPr>
              <a:t>ed</a:t>
            </a:r>
            <a:endParaRPr sz="2400" dirty="0">
              <a:latin typeface="Grammarsaurus" pitchFamily="2" charset="0"/>
              <a:cs typeface="Arial"/>
            </a:endParaRPr>
          </a:p>
          <a:p>
            <a:pPr marL="12700" marR="5080" indent="39370">
              <a:lnSpc>
                <a:spcPct val="75700"/>
              </a:lnSpc>
              <a:spcBef>
                <a:spcPts val="320"/>
              </a:spcBef>
            </a:pPr>
            <a:r>
              <a:rPr sz="1200" dirty="0">
                <a:latin typeface="Grammarsaurus" pitchFamily="2" charset="0"/>
                <a:cs typeface="Arial MT"/>
              </a:rPr>
              <a:t>“past tense or past participle”</a:t>
            </a:r>
          </a:p>
        </p:txBody>
      </p:sp>
      <p:grpSp>
        <p:nvGrpSpPr>
          <p:cNvPr id="45" name="object 45"/>
          <p:cNvGrpSpPr/>
          <p:nvPr/>
        </p:nvGrpSpPr>
        <p:grpSpPr>
          <a:xfrm>
            <a:off x="4340452" y="2551357"/>
            <a:ext cx="3814713" cy="900141"/>
            <a:chOff x="4340452" y="2551357"/>
            <a:chExt cx="3814713" cy="900141"/>
          </a:xfrm>
        </p:grpSpPr>
        <p:sp>
          <p:nvSpPr>
            <p:cNvPr id="46" name="object 46"/>
            <p:cNvSpPr/>
            <p:nvPr/>
          </p:nvSpPr>
          <p:spPr>
            <a:xfrm>
              <a:off x="7424280" y="2685097"/>
              <a:ext cx="730885" cy="408940"/>
            </a:xfrm>
            <a:custGeom>
              <a:avLst/>
              <a:gdLst/>
              <a:ahLst/>
              <a:cxnLst/>
              <a:rect l="l" t="t" r="r" b="b"/>
              <a:pathLst>
                <a:path w="730884" h="408939">
                  <a:moveTo>
                    <a:pt x="730808" y="0"/>
                  </a:moveTo>
                  <a:lnTo>
                    <a:pt x="0" y="0"/>
                  </a:lnTo>
                  <a:lnTo>
                    <a:pt x="0" y="408381"/>
                  </a:lnTo>
                  <a:lnTo>
                    <a:pt x="730808" y="408381"/>
                  </a:lnTo>
                  <a:lnTo>
                    <a:pt x="7308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7463369" y="2713597"/>
              <a:ext cx="349250" cy="349885"/>
            </a:xfrm>
            <a:custGeom>
              <a:avLst/>
              <a:gdLst/>
              <a:ahLst/>
              <a:cxnLst/>
              <a:rect l="l" t="t" r="r" b="b"/>
              <a:pathLst>
                <a:path w="349250" h="349885">
                  <a:moveTo>
                    <a:pt x="57454" y="0"/>
                  </a:moveTo>
                  <a:lnTo>
                    <a:pt x="49822" y="3162"/>
                  </a:lnTo>
                  <a:lnTo>
                    <a:pt x="47320" y="6883"/>
                  </a:lnTo>
                  <a:lnTo>
                    <a:pt x="47320" y="65608"/>
                  </a:lnTo>
                  <a:lnTo>
                    <a:pt x="51917" y="70180"/>
                  </a:lnTo>
                  <a:lnTo>
                    <a:pt x="110617" y="70180"/>
                  </a:lnTo>
                  <a:lnTo>
                    <a:pt x="114350" y="67690"/>
                  </a:lnTo>
                  <a:lnTo>
                    <a:pt x="117513" y="60045"/>
                  </a:lnTo>
                  <a:lnTo>
                    <a:pt x="116636" y="55638"/>
                  </a:lnTo>
                  <a:lnTo>
                    <a:pt x="100926" y="39941"/>
                  </a:lnTo>
                  <a:lnTo>
                    <a:pt x="118279" y="31844"/>
                  </a:lnTo>
                  <a:lnTo>
                    <a:pt x="136455" y="25993"/>
                  </a:lnTo>
                  <a:lnTo>
                    <a:pt x="155269" y="22442"/>
                  </a:lnTo>
                  <a:lnTo>
                    <a:pt x="174536" y="21247"/>
                  </a:lnTo>
                  <a:lnTo>
                    <a:pt x="223180" y="29115"/>
                  </a:lnTo>
                  <a:lnTo>
                    <a:pt x="265469" y="51016"/>
                  </a:lnTo>
                  <a:lnTo>
                    <a:pt x="298843" y="84390"/>
                  </a:lnTo>
                  <a:lnTo>
                    <a:pt x="320743" y="126678"/>
                  </a:lnTo>
                  <a:lnTo>
                    <a:pt x="328612" y="175323"/>
                  </a:lnTo>
                  <a:lnTo>
                    <a:pt x="320743" y="223973"/>
                  </a:lnTo>
                  <a:lnTo>
                    <a:pt x="298843" y="266262"/>
                  </a:lnTo>
                  <a:lnTo>
                    <a:pt x="265469" y="299634"/>
                  </a:lnTo>
                  <a:lnTo>
                    <a:pt x="223180" y="321532"/>
                  </a:lnTo>
                  <a:lnTo>
                    <a:pt x="174536" y="329399"/>
                  </a:lnTo>
                  <a:lnTo>
                    <a:pt x="125891" y="321532"/>
                  </a:lnTo>
                  <a:lnTo>
                    <a:pt x="83602" y="299634"/>
                  </a:lnTo>
                  <a:lnTo>
                    <a:pt x="50228" y="266262"/>
                  </a:lnTo>
                  <a:lnTo>
                    <a:pt x="28328" y="223973"/>
                  </a:lnTo>
                  <a:lnTo>
                    <a:pt x="20459" y="175323"/>
                  </a:lnTo>
                  <a:lnTo>
                    <a:pt x="20459" y="169671"/>
                  </a:lnTo>
                  <a:lnTo>
                    <a:pt x="15887" y="165099"/>
                  </a:lnTo>
                  <a:lnTo>
                    <a:pt x="4584" y="165099"/>
                  </a:lnTo>
                  <a:lnTo>
                    <a:pt x="0" y="169671"/>
                  </a:lnTo>
                  <a:lnTo>
                    <a:pt x="0" y="175323"/>
                  </a:lnTo>
                  <a:lnTo>
                    <a:pt x="13200" y="242146"/>
                  </a:lnTo>
                  <a:lnTo>
                    <a:pt x="51117" y="298729"/>
                  </a:lnTo>
                  <a:lnTo>
                    <a:pt x="107707" y="336651"/>
                  </a:lnTo>
                  <a:lnTo>
                    <a:pt x="174536" y="349846"/>
                  </a:lnTo>
                  <a:lnTo>
                    <a:pt x="208850" y="346496"/>
                  </a:lnTo>
                  <a:lnTo>
                    <a:pt x="271307" y="320625"/>
                  </a:lnTo>
                  <a:lnTo>
                    <a:pt x="319837" y="272094"/>
                  </a:lnTo>
                  <a:lnTo>
                    <a:pt x="345708" y="209637"/>
                  </a:lnTo>
                  <a:lnTo>
                    <a:pt x="349059" y="175323"/>
                  </a:lnTo>
                  <a:lnTo>
                    <a:pt x="345708" y="141007"/>
                  </a:lnTo>
                  <a:lnTo>
                    <a:pt x="319837" y="78541"/>
                  </a:lnTo>
                  <a:lnTo>
                    <a:pt x="271307" y="30016"/>
                  </a:lnTo>
                  <a:lnTo>
                    <a:pt x="208850" y="4150"/>
                  </a:lnTo>
                  <a:lnTo>
                    <a:pt x="174536" y="800"/>
                  </a:lnTo>
                  <a:lnTo>
                    <a:pt x="151223" y="2346"/>
                  </a:lnTo>
                  <a:lnTo>
                    <a:pt x="128512" y="6935"/>
                  </a:lnTo>
                  <a:lnTo>
                    <a:pt x="106661" y="14489"/>
                  </a:lnTo>
                  <a:lnTo>
                    <a:pt x="85928" y="24930"/>
                  </a:lnTo>
                  <a:lnTo>
                    <a:pt x="61861" y="863"/>
                  </a:lnTo>
                  <a:lnTo>
                    <a:pt x="5745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627669" y="2812971"/>
              <a:ext cx="86169" cy="86169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7836255" y="2882239"/>
              <a:ext cx="283210" cy="182245"/>
            </a:xfrm>
            <a:custGeom>
              <a:avLst/>
              <a:gdLst/>
              <a:ahLst/>
              <a:cxnLst/>
              <a:rect l="l" t="t" r="r" b="b"/>
              <a:pathLst>
                <a:path w="283209" h="182244">
                  <a:moveTo>
                    <a:pt x="51168" y="174002"/>
                  </a:moveTo>
                  <a:lnTo>
                    <a:pt x="34975" y="164553"/>
                  </a:lnTo>
                  <a:lnTo>
                    <a:pt x="23368" y="147878"/>
                  </a:lnTo>
                  <a:lnTo>
                    <a:pt x="16383" y="124040"/>
                  </a:lnTo>
                  <a:lnTo>
                    <a:pt x="14046" y="93091"/>
                  </a:lnTo>
                  <a:lnTo>
                    <a:pt x="15519" y="63741"/>
                  </a:lnTo>
                  <a:lnTo>
                    <a:pt x="21043" y="39408"/>
                  </a:lnTo>
                  <a:lnTo>
                    <a:pt x="32219" y="20840"/>
                  </a:lnTo>
                  <a:lnTo>
                    <a:pt x="50673" y="8750"/>
                  </a:lnTo>
                  <a:lnTo>
                    <a:pt x="50673" y="0"/>
                  </a:lnTo>
                  <a:lnTo>
                    <a:pt x="39890" y="3289"/>
                  </a:lnTo>
                  <a:lnTo>
                    <a:pt x="30480" y="8216"/>
                  </a:lnTo>
                  <a:lnTo>
                    <a:pt x="3911" y="51612"/>
                  </a:lnTo>
                  <a:lnTo>
                    <a:pt x="0" y="91084"/>
                  </a:lnTo>
                  <a:lnTo>
                    <a:pt x="939" y="112166"/>
                  </a:lnTo>
                  <a:lnTo>
                    <a:pt x="15265" y="158229"/>
                  </a:lnTo>
                  <a:lnTo>
                    <a:pt x="51168" y="181825"/>
                  </a:lnTo>
                  <a:lnTo>
                    <a:pt x="51168" y="174002"/>
                  </a:lnTo>
                  <a:close/>
                </a:path>
                <a:path w="283209" h="182244">
                  <a:moveTo>
                    <a:pt x="85852" y="128219"/>
                  </a:moveTo>
                  <a:lnTo>
                    <a:pt x="83083" y="125437"/>
                  </a:lnTo>
                  <a:lnTo>
                    <a:pt x="76238" y="125437"/>
                  </a:lnTo>
                  <a:lnTo>
                    <a:pt x="73469" y="128219"/>
                  </a:lnTo>
                  <a:lnTo>
                    <a:pt x="73469" y="154609"/>
                  </a:lnTo>
                  <a:lnTo>
                    <a:pt x="76238" y="157391"/>
                  </a:lnTo>
                  <a:lnTo>
                    <a:pt x="79654" y="157391"/>
                  </a:lnTo>
                  <a:lnTo>
                    <a:pt x="83083" y="157391"/>
                  </a:lnTo>
                  <a:lnTo>
                    <a:pt x="85852" y="154609"/>
                  </a:lnTo>
                  <a:lnTo>
                    <a:pt x="85852" y="128219"/>
                  </a:lnTo>
                  <a:close/>
                </a:path>
                <a:path w="283209" h="182244">
                  <a:moveTo>
                    <a:pt x="104775" y="134531"/>
                  </a:moveTo>
                  <a:lnTo>
                    <a:pt x="102006" y="131762"/>
                  </a:lnTo>
                  <a:lnTo>
                    <a:pt x="95161" y="131762"/>
                  </a:lnTo>
                  <a:lnTo>
                    <a:pt x="92392" y="134531"/>
                  </a:lnTo>
                  <a:lnTo>
                    <a:pt x="92392" y="148297"/>
                  </a:lnTo>
                  <a:lnTo>
                    <a:pt x="95161" y="151079"/>
                  </a:lnTo>
                  <a:lnTo>
                    <a:pt x="98577" y="151079"/>
                  </a:lnTo>
                  <a:lnTo>
                    <a:pt x="102006" y="151079"/>
                  </a:lnTo>
                  <a:lnTo>
                    <a:pt x="104775" y="148297"/>
                  </a:lnTo>
                  <a:lnTo>
                    <a:pt x="104775" y="134531"/>
                  </a:lnTo>
                  <a:close/>
                </a:path>
                <a:path w="283209" h="182244">
                  <a:moveTo>
                    <a:pt x="113449" y="42735"/>
                  </a:moveTo>
                  <a:lnTo>
                    <a:pt x="110680" y="39954"/>
                  </a:lnTo>
                  <a:lnTo>
                    <a:pt x="103835" y="39954"/>
                  </a:lnTo>
                  <a:lnTo>
                    <a:pt x="101066" y="42735"/>
                  </a:lnTo>
                  <a:lnTo>
                    <a:pt x="101066" y="49568"/>
                  </a:lnTo>
                  <a:lnTo>
                    <a:pt x="103835" y="52349"/>
                  </a:lnTo>
                  <a:lnTo>
                    <a:pt x="107264" y="52349"/>
                  </a:lnTo>
                  <a:lnTo>
                    <a:pt x="110680" y="52349"/>
                  </a:lnTo>
                  <a:lnTo>
                    <a:pt x="113449" y="49568"/>
                  </a:lnTo>
                  <a:lnTo>
                    <a:pt x="113449" y="42735"/>
                  </a:lnTo>
                  <a:close/>
                </a:path>
                <a:path w="283209" h="182244">
                  <a:moveTo>
                    <a:pt x="134747" y="42735"/>
                  </a:moveTo>
                  <a:lnTo>
                    <a:pt x="131978" y="39954"/>
                  </a:lnTo>
                  <a:lnTo>
                    <a:pt x="125133" y="39954"/>
                  </a:lnTo>
                  <a:lnTo>
                    <a:pt x="122364" y="42735"/>
                  </a:lnTo>
                  <a:lnTo>
                    <a:pt x="122364" y="49568"/>
                  </a:lnTo>
                  <a:lnTo>
                    <a:pt x="125133" y="52349"/>
                  </a:lnTo>
                  <a:lnTo>
                    <a:pt x="128562" y="52349"/>
                  </a:lnTo>
                  <a:lnTo>
                    <a:pt x="131978" y="52349"/>
                  </a:lnTo>
                  <a:lnTo>
                    <a:pt x="134747" y="49568"/>
                  </a:lnTo>
                  <a:lnTo>
                    <a:pt x="134747" y="42735"/>
                  </a:lnTo>
                  <a:close/>
                </a:path>
                <a:path w="283209" h="182244">
                  <a:moveTo>
                    <a:pt x="156032" y="42735"/>
                  </a:moveTo>
                  <a:lnTo>
                    <a:pt x="153263" y="39954"/>
                  </a:lnTo>
                  <a:lnTo>
                    <a:pt x="146418" y="39954"/>
                  </a:lnTo>
                  <a:lnTo>
                    <a:pt x="143649" y="42735"/>
                  </a:lnTo>
                  <a:lnTo>
                    <a:pt x="143649" y="49568"/>
                  </a:lnTo>
                  <a:lnTo>
                    <a:pt x="146418" y="52349"/>
                  </a:lnTo>
                  <a:lnTo>
                    <a:pt x="149834" y="52349"/>
                  </a:lnTo>
                  <a:lnTo>
                    <a:pt x="153263" y="52349"/>
                  </a:lnTo>
                  <a:lnTo>
                    <a:pt x="156032" y="49568"/>
                  </a:lnTo>
                  <a:lnTo>
                    <a:pt x="156032" y="42735"/>
                  </a:lnTo>
                  <a:close/>
                </a:path>
                <a:path w="283209" h="182244">
                  <a:moveTo>
                    <a:pt x="215811" y="89306"/>
                  </a:moveTo>
                  <a:lnTo>
                    <a:pt x="213487" y="74333"/>
                  </a:lnTo>
                  <a:lnTo>
                    <a:pt x="206959" y="60998"/>
                  </a:lnTo>
                  <a:lnTo>
                    <a:pt x="203428" y="57238"/>
                  </a:lnTo>
                  <a:lnTo>
                    <a:pt x="203428" y="89306"/>
                  </a:lnTo>
                  <a:lnTo>
                    <a:pt x="202679" y="100114"/>
                  </a:lnTo>
                  <a:lnTo>
                    <a:pt x="200710" y="108597"/>
                  </a:lnTo>
                  <a:lnTo>
                    <a:pt x="197954" y="115506"/>
                  </a:lnTo>
                  <a:lnTo>
                    <a:pt x="192049" y="126923"/>
                  </a:lnTo>
                  <a:lnTo>
                    <a:pt x="189598" y="132727"/>
                  </a:lnTo>
                  <a:lnTo>
                    <a:pt x="187960" y="138912"/>
                  </a:lnTo>
                  <a:lnTo>
                    <a:pt x="187845" y="139331"/>
                  </a:lnTo>
                  <a:lnTo>
                    <a:pt x="187185" y="147104"/>
                  </a:lnTo>
                  <a:lnTo>
                    <a:pt x="187185" y="163614"/>
                  </a:lnTo>
                  <a:lnTo>
                    <a:pt x="155054" y="163614"/>
                  </a:lnTo>
                  <a:lnTo>
                    <a:pt x="155054" y="151409"/>
                  </a:lnTo>
                  <a:lnTo>
                    <a:pt x="152273" y="148628"/>
                  </a:lnTo>
                  <a:lnTo>
                    <a:pt x="128587" y="148628"/>
                  </a:lnTo>
                  <a:lnTo>
                    <a:pt x="128587" y="121983"/>
                  </a:lnTo>
                  <a:lnTo>
                    <a:pt x="125806" y="119202"/>
                  </a:lnTo>
                  <a:lnTo>
                    <a:pt x="120650" y="119202"/>
                  </a:lnTo>
                  <a:lnTo>
                    <a:pt x="128358" y="103708"/>
                  </a:lnTo>
                  <a:lnTo>
                    <a:pt x="128587" y="102755"/>
                  </a:lnTo>
                  <a:lnTo>
                    <a:pt x="128587" y="86436"/>
                  </a:lnTo>
                  <a:lnTo>
                    <a:pt x="128892" y="83566"/>
                  </a:lnTo>
                  <a:lnTo>
                    <a:pt x="129565" y="80746"/>
                  </a:lnTo>
                  <a:lnTo>
                    <a:pt x="131318" y="80746"/>
                  </a:lnTo>
                  <a:lnTo>
                    <a:pt x="141312" y="90741"/>
                  </a:lnTo>
                  <a:lnTo>
                    <a:pt x="142875" y="91376"/>
                  </a:lnTo>
                  <a:lnTo>
                    <a:pt x="146189" y="91376"/>
                  </a:lnTo>
                  <a:lnTo>
                    <a:pt x="147739" y="90741"/>
                  </a:lnTo>
                  <a:lnTo>
                    <a:pt x="157734" y="80746"/>
                  </a:lnTo>
                  <a:lnTo>
                    <a:pt x="180860" y="80746"/>
                  </a:lnTo>
                  <a:lnTo>
                    <a:pt x="183642" y="77965"/>
                  </a:lnTo>
                  <a:lnTo>
                    <a:pt x="183642" y="76441"/>
                  </a:lnTo>
                  <a:lnTo>
                    <a:pt x="183642" y="56299"/>
                  </a:lnTo>
                  <a:lnTo>
                    <a:pt x="191833" y="62242"/>
                  </a:lnTo>
                  <a:lnTo>
                    <a:pt x="198069" y="70053"/>
                  </a:lnTo>
                  <a:lnTo>
                    <a:pt x="202031" y="79235"/>
                  </a:lnTo>
                  <a:lnTo>
                    <a:pt x="203428" y="89306"/>
                  </a:lnTo>
                  <a:lnTo>
                    <a:pt x="203428" y="57238"/>
                  </a:lnTo>
                  <a:lnTo>
                    <a:pt x="202552" y="56299"/>
                  </a:lnTo>
                  <a:lnTo>
                    <a:pt x="196799" y="50165"/>
                  </a:lnTo>
                  <a:lnTo>
                    <a:pt x="183642" y="42710"/>
                  </a:lnTo>
                  <a:lnTo>
                    <a:pt x="183642" y="23964"/>
                  </a:lnTo>
                  <a:lnTo>
                    <a:pt x="183642" y="14351"/>
                  </a:lnTo>
                  <a:lnTo>
                    <a:pt x="180860" y="11569"/>
                  </a:lnTo>
                  <a:lnTo>
                    <a:pt x="171259" y="11569"/>
                  </a:lnTo>
                  <a:lnTo>
                    <a:pt x="171259" y="23964"/>
                  </a:lnTo>
                  <a:lnTo>
                    <a:pt x="171259" y="68351"/>
                  </a:lnTo>
                  <a:lnTo>
                    <a:pt x="153517" y="68351"/>
                  </a:lnTo>
                  <a:lnTo>
                    <a:pt x="151968" y="68999"/>
                  </a:lnTo>
                  <a:lnTo>
                    <a:pt x="144526" y="76441"/>
                  </a:lnTo>
                  <a:lnTo>
                    <a:pt x="137096" y="68999"/>
                  </a:lnTo>
                  <a:lnTo>
                    <a:pt x="135534" y="68351"/>
                  </a:lnTo>
                  <a:lnTo>
                    <a:pt x="85864" y="68351"/>
                  </a:lnTo>
                  <a:lnTo>
                    <a:pt x="85864" y="23964"/>
                  </a:lnTo>
                  <a:lnTo>
                    <a:pt x="171259" y="23964"/>
                  </a:lnTo>
                  <a:lnTo>
                    <a:pt x="171259" y="11569"/>
                  </a:lnTo>
                  <a:lnTo>
                    <a:pt x="76250" y="11569"/>
                  </a:lnTo>
                  <a:lnTo>
                    <a:pt x="73469" y="14351"/>
                  </a:lnTo>
                  <a:lnTo>
                    <a:pt x="73469" y="77965"/>
                  </a:lnTo>
                  <a:lnTo>
                    <a:pt x="76250" y="80746"/>
                  </a:lnTo>
                  <a:lnTo>
                    <a:pt x="116928" y="80746"/>
                  </a:lnTo>
                  <a:lnTo>
                    <a:pt x="116446" y="83566"/>
                  </a:lnTo>
                  <a:lnTo>
                    <a:pt x="116192" y="86436"/>
                  </a:lnTo>
                  <a:lnTo>
                    <a:pt x="116192" y="100355"/>
                  </a:lnTo>
                  <a:lnTo>
                    <a:pt x="104152" y="124574"/>
                  </a:lnTo>
                  <a:lnTo>
                    <a:pt x="104305" y="126923"/>
                  </a:lnTo>
                  <a:lnTo>
                    <a:pt x="106540" y="130492"/>
                  </a:lnTo>
                  <a:lnTo>
                    <a:pt x="108496" y="131584"/>
                  </a:lnTo>
                  <a:lnTo>
                    <a:pt x="116192" y="131584"/>
                  </a:lnTo>
                  <a:lnTo>
                    <a:pt x="116192" y="158242"/>
                  </a:lnTo>
                  <a:lnTo>
                    <a:pt x="118973" y="161023"/>
                  </a:lnTo>
                  <a:lnTo>
                    <a:pt x="142671" y="161023"/>
                  </a:lnTo>
                  <a:lnTo>
                    <a:pt x="142671" y="173215"/>
                  </a:lnTo>
                  <a:lnTo>
                    <a:pt x="145453" y="175996"/>
                  </a:lnTo>
                  <a:lnTo>
                    <a:pt x="196799" y="175996"/>
                  </a:lnTo>
                  <a:lnTo>
                    <a:pt x="199580" y="173215"/>
                  </a:lnTo>
                  <a:lnTo>
                    <a:pt x="199580" y="163614"/>
                  </a:lnTo>
                  <a:lnTo>
                    <a:pt x="199580" y="138912"/>
                  </a:lnTo>
                  <a:lnTo>
                    <a:pt x="205740" y="127444"/>
                  </a:lnTo>
                  <a:lnTo>
                    <a:pt x="209296" y="120510"/>
                  </a:lnTo>
                  <a:lnTo>
                    <a:pt x="212534" y="112356"/>
                  </a:lnTo>
                  <a:lnTo>
                    <a:pt x="214769" y="102755"/>
                  </a:lnTo>
                  <a:lnTo>
                    <a:pt x="214896" y="102222"/>
                  </a:lnTo>
                  <a:lnTo>
                    <a:pt x="215658" y="91376"/>
                  </a:lnTo>
                  <a:lnTo>
                    <a:pt x="215709" y="90741"/>
                  </a:lnTo>
                  <a:lnTo>
                    <a:pt x="215811" y="89306"/>
                  </a:lnTo>
                  <a:close/>
                </a:path>
                <a:path w="283209" h="182244">
                  <a:moveTo>
                    <a:pt x="283210" y="91084"/>
                  </a:moveTo>
                  <a:lnTo>
                    <a:pt x="279285" y="51612"/>
                  </a:lnTo>
                  <a:lnTo>
                    <a:pt x="260819" y="14808"/>
                  </a:lnTo>
                  <a:lnTo>
                    <a:pt x="232537" y="0"/>
                  </a:lnTo>
                  <a:lnTo>
                    <a:pt x="232537" y="8750"/>
                  </a:lnTo>
                  <a:lnTo>
                    <a:pt x="250990" y="20840"/>
                  </a:lnTo>
                  <a:lnTo>
                    <a:pt x="262166" y="39408"/>
                  </a:lnTo>
                  <a:lnTo>
                    <a:pt x="267690" y="63741"/>
                  </a:lnTo>
                  <a:lnTo>
                    <a:pt x="269163" y="93091"/>
                  </a:lnTo>
                  <a:lnTo>
                    <a:pt x="266827" y="124040"/>
                  </a:lnTo>
                  <a:lnTo>
                    <a:pt x="259842" y="147878"/>
                  </a:lnTo>
                  <a:lnTo>
                    <a:pt x="248234" y="164553"/>
                  </a:lnTo>
                  <a:lnTo>
                    <a:pt x="232041" y="174002"/>
                  </a:lnTo>
                  <a:lnTo>
                    <a:pt x="232041" y="181825"/>
                  </a:lnTo>
                  <a:lnTo>
                    <a:pt x="267944" y="158229"/>
                  </a:lnTo>
                  <a:lnTo>
                    <a:pt x="282270" y="112166"/>
                  </a:lnTo>
                  <a:lnTo>
                    <a:pt x="283210" y="910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530712" y="2551357"/>
              <a:ext cx="153009" cy="17843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51822" y="2758240"/>
              <a:ext cx="659442" cy="693258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4340452" y="2663329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61668" y="219417"/>
                  </a:moveTo>
                  <a:lnTo>
                    <a:pt x="39925" y="219417"/>
                  </a:lnTo>
                  <a:lnTo>
                    <a:pt x="39925" y="331254"/>
                  </a:lnTo>
                  <a:lnTo>
                    <a:pt x="43074" y="346804"/>
                  </a:lnTo>
                  <a:lnTo>
                    <a:pt x="51654" y="359517"/>
                  </a:lnTo>
                  <a:lnTo>
                    <a:pt x="64367" y="368097"/>
                  </a:lnTo>
                  <a:lnTo>
                    <a:pt x="79917" y="371246"/>
                  </a:lnTo>
                  <a:lnTo>
                    <a:pt x="156664" y="371246"/>
                  </a:lnTo>
                  <a:lnTo>
                    <a:pt x="161540" y="366369"/>
                  </a:lnTo>
                  <a:lnTo>
                    <a:pt x="161540" y="349491"/>
                  </a:lnTo>
                  <a:lnTo>
                    <a:pt x="79917" y="349491"/>
                  </a:lnTo>
                  <a:lnTo>
                    <a:pt x="72822" y="348056"/>
                  </a:lnTo>
                  <a:lnTo>
                    <a:pt x="67021" y="344144"/>
                  </a:lnTo>
                  <a:lnTo>
                    <a:pt x="63105" y="338347"/>
                  </a:lnTo>
                  <a:lnTo>
                    <a:pt x="61668" y="331254"/>
                  </a:lnTo>
                  <a:lnTo>
                    <a:pt x="61668" y="219417"/>
                  </a:lnTo>
                  <a:close/>
                </a:path>
                <a:path w="371475" h="371475">
                  <a:moveTo>
                    <a:pt x="231441" y="278041"/>
                  </a:moveTo>
                  <a:lnTo>
                    <a:pt x="209686" y="278041"/>
                  </a:lnTo>
                  <a:lnTo>
                    <a:pt x="209686" y="366369"/>
                  </a:lnTo>
                  <a:lnTo>
                    <a:pt x="214563" y="371246"/>
                  </a:lnTo>
                  <a:lnTo>
                    <a:pt x="291309" y="371246"/>
                  </a:lnTo>
                  <a:lnTo>
                    <a:pt x="306859" y="368097"/>
                  </a:lnTo>
                  <a:lnTo>
                    <a:pt x="319573" y="359517"/>
                  </a:lnTo>
                  <a:lnTo>
                    <a:pt x="326339" y="349491"/>
                  </a:lnTo>
                  <a:lnTo>
                    <a:pt x="231441" y="349491"/>
                  </a:lnTo>
                  <a:lnTo>
                    <a:pt x="231441" y="278041"/>
                  </a:lnTo>
                  <a:close/>
                </a:path>
                <a:path w="371475" h="371475">
                  <a:moveTo>
                    <a:pt x="226564" y="256298"/>
                  </a:moveTo>
                  <a:lnTo>
                    <a:pt x="144662" y="256298"/>
                  </a:lnTo>
                  <a:lnTo>
                    <a:pt x="139785" y="261162"/>
                  </a:lnTo>
                  <a:lnTo>
                    <a:pt x="139785" y="349491"/>
                  </a:lnTo>
                  <a:lnTo>
                    <a:pt x="161540" y="349491"/>
                  </a:lnTo>
                  <a:lnTo>
                    <a:pt x="161540" y="278041"/>
                  </a:lnTo>
                  <a:lnTo>
                    <a:pt x="231441" y="278041"/>
                  </a:lnTo>
                  <a:lnTo>
                    <a:pt x="231441" y="261162"/>
                  </a:lnTo>
                  <a:lnTo>
                    <a:pt x="226564" y="256298"/>
                  </a:lnTo>
                  <a:close/>
                </a:path>
                <a:path w="371475" h="371475">
                  <a:moveTo>
                    <a:pt x="216376" y="82727"/>
                  </a:moveTo>
                  <a:lnTo>
                    <a:pt x="185607" y="82727"/>
                  </a:lnTo>
                  <a:lnTo>
                    <a:pt x="309546" y="206667"/>
                  </a:lnTo>
                  <a:lnTo>
                    <a:pt x="309546" y="331254"/>
                  </a:lnTo>
                  <a:lnTo>
                    <a:pt x="308111" y="338347"/>
                  </a:lnTo>
                  <a:lnTo>
                    <a:pt x="304199" y="344144"/>
                  </a:lnTo>
                  <a:lnTo>
                    <a:pt x="298402" y="348056"/>
                  </a:lnTo>
                  <a:lnTo>
                    <a:pt x="291309" y="349491"/>
                  </a:lnTo>
                  <a:lnTo>
                    <a:pt x="326339" y="349491"/>
                  </a:lnTo>
                  <a:lnTo>
                    <a:pt x="328153" y="346804"/>
                  </a:lnTo>
                  <a:lnTo>
                    <a:pt x="331301" y="331254"/>
                  </a:lnTo>
                  <a:lnTo>
                    <a:pt x="331301" y="219417"/>
                  </a:lnTo>
                  <a:lnTo>
                    <a:pt x="341786" y="219417"/>
                  </a:lnTo>
                  <a:lnTo>
                    <a:pt x="368826" y="198132"/>
                  </a:lnTo>
                  <a:lnTo>
                    <a:pt x="333625" y="198132"/>
                  </a:lnTo>
                  <a:lnTo>
                    <a:pt x="330507" y="196849"/>
                  </a:lnTo>
                  <a:lnTo>
                    <a:pt x="216376" y="82727"/>
                  </a:lnTo>
                  <a:close/>
                </a:path>
                <a:path w="371475" h="371475">
                  <a:moveTo>
                    <a:pt x="185607" y="0"/>
                  </a:moveTo>
                  <a:lnTo>
                    <a:pt x="10029" y="161391"/>
                  </a:lnTo>
                  <a:lnTo>
                    <a:pt x="0" y="185623"/>
                  </a:lnTo>
                  <a:lnTo>
                    <a:pt x="2431" y="198132"/>
                  </a:lnTo>
                  <a:lnTo>
                    <a:pt x="2507" y="198524"/>
                  </a:lnTo>
                  <a:lnTo>
                    <a:pt x="34261" y="219887"/>
                  </a:lnTo>
                  <a:lnTo>
                    <a:pt x="36179" y="219887"/>
                  </a:lnTo>
                  <a:lnTo>
                    <a:pt x="38071" y="219722"/>
                  </a:lnTo>
                  <a:lnTo>
                    <a:pt x="39925" y="219417"/>
                  </a:lnTo>
                  <a:lnTo>
                    <a:pt x="61668" y="219417"/>
                  </a:lnTo>
                  <a:lnTo>
                    <a:pt x="61668" y="206667"/>
                  </a:lnTo>
                  <a:lnTo>
                    <a:pt x="70202" y="198132"/>
                  </a:lnTo>
                  <a:lnTo>
                    <a:pt x="30921" y="198132"/>
                  </a:lnTo>
                  <a:lnTo>
                    <a:pt x="27771" y="196849"/>
                  </a:lnTo>
                  <a:lnTo>
                    <a:pt x="20520" y="189585"/>
                  </a:lnTo>
                  <a:lnTo>
                    <a:pt x="20520" y="181648"/>
                  </a:lnTo>
                  <a:lnTo>
                    <a:pt x="179130" y="23050"/>
                  </a:lnTo>
                  <a:lnTo>
                    <a:pt x="182267" y="21742"/>
                  </a:lnTo>
                  <a:lnTo>
                    <a:pt x="221542" y="21742"/>
                  </a:lnTo>
                  <a:lnTo>
                    <a:pt x="209838" y="10045"/>
                  </a:lnTo>
                  <a:lnTo>
                    <a:pt x="204613" y="5743"/>
                  </a:lnTo>
                  <a:lnTo>
                    <a:pt x="198732" y="2593"/>
                  </a:lnTo>
                  <a:lnTo>
                    <a:pt x="192347" y="658"/>
                  </a:lnTo>
                  <a:lnTo>
                    <a:pt x="185607" y="0"/>
                  </a:lnTo>
                  <a:close/>
                </a:path>
                <a:path w="371475" h="371475">
                  <a:moveTo>
                    <a:pt x="341786" y="219417"/>
                  </a:moveTo>
                  <a:lnTo>
                    <a:pt x="331301" y="219417"/>
                  </a:lnTo>
                  <a:lnTo>
                    <a:pt x="333155" y="219722"/>
                  </a:lnTo>
                  <a:lnTo>
                    <a:pt x="335048" y="219887"/>
                  </a:lnTo>
                  <a:lnTo>
                    <a:pt x="336965" y="219887"/>
                  </a:lnTo>
                  <a:lnTo>
                    <a:pt x="341786" y="219417"/>
                  </a:lnTo>
                  <a:close/>
                </a:path>
                <a:path w="371475" h="371475">
                  <a:moveTo>
                    <a:pt x="189061" y="55410"/>
                  </a:moveTo>
                  <a:lnTo>
                    <a:pt x="182165" y="55410"/>
                  </a:lnTo>
                  <a:lnTo>
                    <a:pt x="40738" y="196849"/>
                  </a:lnTo>
                  <a:lnTo>
                    <a:pt x="37601" y="198132"/>
                  </a:lnTo>
                  <a:lnTo>
                    <a:pt x="70202" y="198132"/>
                  </a:lnTo>
                  <a:lnTo>
                    <a:pt x="185607" y="82727"/>
                  </a:lnTo>
                  <a:lnTo>
                    <a:pt x="216376" y="82727"/>
                  </a:lnTo>
                  <a:lnTo>
                    <a:pt x="189061" y="55410"/>
                  </a:lnTo>
                  <a:close/>
                </a:path>
                <a:path w="371475" h="371475">
                  <a:moveTo>
                    <a:pt x="221542" y="21742"/>
                  </a:moveTo>
                  <a:lnTo>
                    <a:pt x="188947" y="21742"/>
                  </a:lnTo>
                  <a:lnTo>
                    <a:pt x="192097" y="23050"/>
                  </a:lnTo>
                  <a:lnTo>
                    <a:pt x="350694" y="181648"/>
                  </a:lnTo>
                  <a:lnTo>
                    <a:pt x="350694" y="189585"/>
                  </a:lnTo>
                  <a:lnTo>
                    <a:pt x="343424" y="196849"/>
                  </a:lnTo>
                  <a:lnTo>
                    <a:pt x="340306" y="198132"/>
                  </a:lnTo>
                  <a:lnTo>
                    <a:pt x="368826" y="198132"/>
                  </a:lnTo>
                  <a:lnTo>
                    <a:pt x="370573" y="192356"/>
                  </a:lnTo>
                  <a:lnTo>
                    <a:pt x="371230" y="185623"/>
                  </a:lnTo>
                  <a:lnTo>
                    <a:pt x="370573" y="178883"/>
                  </a:lnTo>
                  <a:lnTo>
                    <a:pt x="319643" y="119837"/>
                  </a:lnTo>
                  <a:lnTo>
                    <a:pt x="319643" y="98094"/>
                  </a:lnTo>
                  <a:lnTo>
                    <a:pt x="297900" y="98094"/>
                  </a:lnTo>
                  <a:lnTo>
                    <a:pt x="273059" y="73240"/>
                  </a:lnTo>
                  <a:lnTo>
                    <a:pt x="273059" y="51485"/>
                  </a:lnTo>
                  <a:lnTo>
                    <a:pt x="251304" y="51485"/>
                  </a:lnTo>
                  <a:lnTo>
                    <a:pt x="221542" y="21742"/>
                  </a:lnTo>
                  <a:close/>
                </a:path>
                <a:path w="371475" h="371475">
                  <a:moveTo>
                    <a:pt x="319643" y="21742"/>
                  </a:moveTo>
                  <a:lnTo>
                    <a:pt x="297900" y="21742"/>
                  </a:lnTo>
                  <a:lnTo>
                    <a:pt x="297900" y="98094"/>
                  </a:lnTo>
                  <a:lnTo>
                    <a:pt x="319643" y="98094"/>
                  </a:lnTo>
                  <a:lnTo>
                    <a:pt x="319643" y="21742"/>
                  </a:lnTo>
                  <a:close/>
                </a:path>
                <a:path w="371475" h="371475">
                  <a:moveTo>
                    <a:pt x="314779" y="0"/>
                  </a:moveTo>
                  <a:lnTo>
                    <a:pt x="256168" y="0"/>
                  </a:lnTo>
                  <a:lnTo>
                    <a:pt x="251304" y="4864"/>
                  </a:lnTo>
                  <a:lnTo>
                    <a:pt x="251304" y="51485"/>
                  </a:lnTo>
                  <a:lnTo>
                    <a:pt x="273059" y="51485"/>
                  </a:lnTo>
                  <a:lnTo>
                    <a:pt x="273059" y="21742"/>
                  </a:lnTo>
                  <a:lnTo>
                    <a:pt x="319643" y="21742"/>
                  </a:lnTo>
                  <a:lnTo>
                    <a:pt x="319643" y="4864"/>
                  </a:lnTo>
                  <a:lnTo>
                    <a:pt x="3147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6" name="object 38">
            <a:extLst>
              <a:ext uri="{FF2B5EF4-FFF2-40B4-BE49-F238E27FC236}">
                <a16:creationId xmlns:a16="http://schemas.microsoft.com/office/drawing/2014/main" id="{EF6663DB-A57F-373D-C784-7EF3707A64F5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29" y="4085374"/>
              <a:ext cx="6178370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8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52"/>
              <a:ext cx="12191999" cy="175164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0" y="4521"/>
                  </a:lnTo>
                  <a:lnTo>
                    <a:pt x="135900" y="17487"/>
                  </a:lnTo>
                  <a:lnTo>
                    <a:pt x="98103" y="38004"/>
                  </a:lnTo>
                  <a:lnTo>
                    <a:pt x="65171" y="65176"/>
                  </a:lnTo>
                  <a:lnTo>
                    <a:pt x="38000" y="98108"/>
                  </a:lnTo>
                  <a:lnTo>
                    <a:pt x="17485" y="135906"/>
                  </a:lnTo>
                  <a:lnTo>
                    <a:pt x="4520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0" y="6056260"/>
                  </a:lnTo>
                  <a:lnTo>
                    <a:pt x="17485" y="6098028"/>
                  </a:lnTo>
                  <a:lnTo>
                    <a:pt x="38000" y="6135825"/>
                  </a:lnTo>
                  <a:lnTo>
                    <a:pt x="65171" y="6168758"/>
                  </a:lnTo>
                  <a:lnTo>
                    <a:pt x="98103" y="6195930"/>
                  </a:lnTo>
                  <a:lnTo>
                    <a:pt x="135900" y="6216447"/>
                  </a:lnTo>
                  <a:lnTo>
                    <a:pt x="177670" y="6229413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3"/>
                  </a:lnTo>
                  <a:lnTo>
                    <a:pt x="11563364" y="6216447"/>
                  </a:lnTo>
                  <a:lnTo>
                    <a:pt x="11601162" y="6195930"/>
                  </a:lnTo>
                  <a:lnTo>
                    <a:pt x="11634093" y="6168758"/>
                  </a:lnTo>
                  <a:lnTo>
                    <a:pt x="11661264" y="6135825"/>
                  </a:lnTo>
                  <a:lnTo>
                    <a:pt x="11681779" y="6098028"/>
                  </a:lnTo>
                  <a:lnTo>
                    <a:pt x="11694744" y="6056260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0" y="6229413"/>
                  </a:lnTo>
                  <a:lnTo>
                    <a:pt x="135900" y="6216447"/>
                  </a:lnTo>
                  <a:lnTo>
                    <a:pt x="98103" y="6195930"/>
                  </a:lnTo>
                  <a:lnTo>
                    <a:pt x="65171" y="6168758"/>
                  </a:lnTo>
                  <a:lnTo>
                    <a:pt x="38000" y="6135825"/>
                  </a:lnTo>
                  <a:lnTo>
                    <a:pt x="17485" y="6098028"/>
                  </a:lnTo>
                  <a:lnTo>
                    <a:pt x="4520" y="6056260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0" y="177673"/>
                  </a:lnTo>
                  <a:lnTo>
                    <a:pt x="17485" y="135906"/>
                  </a:lnTo>
                  <a:lnTo>
                    <a:pt x="38000" y="98108"/>
                  </a:lnTo>
                  <a:lnTo>
                    <a:pt x="65171" y="65176"/>
                  </a:lnTo>
                  <a:lnTo>
                    <a:pt x="98103" y="38004"/>
                  </a:lnTo>
                  <a:lnTo>
                    <a:pt x="135900" y="17487"/>
                  </a:lnTo>
                  <a:lnTo>
                    <a:pt x="177670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0"/>
                  </a:lnTo>
                  <a:lnTo>
                    <a:pt x="11681779" y="6098028"/>
                  </a:lnTo>
                  <a:lnTo>
                    <a:pt x="11661264" y="6135825"/>
                  </a:lnTo>
                  <a:lnTo>
                    <a:pt x="11634093" y="6168758"/>
                  </a:lnTo>
                  <a:lnTo>
                    <a:pt x="11601162" y="6195930"/>
                  </a:lnTo>
                  <a:lnTo>
                    <a:pt x="11563364" y="6216447"/>
                  </a:lnTo>
                  <a:lnTo>
                    <a:pt x="11521595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0" y="230505"/>
                  </a:lnTo>
                  <a:lnTo>
                    <a:pt x="9466" y="277083"/>
                  </a:lnTo>
                  <a:lnTo>
                    <a:pt x="35242" y="315228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8"/>
                  </a:lnTo>
                  <a:lnTo>
                    <a:pt x="2233289" y="277083"/>
                  </a:lnTo>
                  <a:lnTo>
                    <a:pt x="2242756" y="230505"/>
                  </a:lnTo>
                  <a:lnTo>
                    <a:pt x="2242756" y="119989"/>
                  </a:lnTo>
                  <a:lnTo>
                    <a:pt x="2233289" y="73396"/>
                  </a:lnTo>
                  <a:lnTo>
                    <a:pt x="2207514" y="35244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8"/>
                  </a:lnTo>
                  <a:lnTo>
                    <a:pt x="9466" y="277083"/>
                  </a:lnTo>
                  <a:lnTo>
                    <a:pt x="0" y="230505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4"/>
                  </a:lnTo>
                  <a:lnTo>
                    <a:pt x="2233289" y="73396"/>
                  </a:lnTo>
                  <a:lnTo>
                    <a:pt x="2242756" y="119989"/>
                  </a:lnTo>
                  <a:lnTo>
                    <a:pt x="2242756" y="230505"/>
                  </a:lnTo>
                  <a:lnTo>
                    <a:pt x="2233289" y="277083"/>
                  </a:lnTo>
                  <a:lnTo>
                    <a:pt x="2207514" y="315228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28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1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71" y="660321"/>
                  </a:lnTo>
                  <a:lnTo>
                    <a:pt x="551571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45"/>
                  </a:lnTo>
                  <a:lnTo>
                    <a:pt x="690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50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18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324646" y="167662"/>
            <a:ext cx="4942205" cy="5347970"/>
            <a:chOff x="2324646" y="167662"/>
            <a:chExt cx="4942205" cy="5347970"/>
          </a:xfrm>
        </p:grpSpPr>
        <p:sp>
          <p:nvSpPr>
            <p:cNvPr id="21" name="object 21"/>
            <p:cNvSpPr/>
            <p:nvPr/>
          </p:nvSpPr>
          <p:spPr>
            <a:xfrm>
              <a:off x="2330996" y="1618589"/>
              <a:ext cx="4513580" cy="3890645"/>
            </a:xfrm>
            <a:custGeom>
              <a:avLst/>
              <a:gdLst/>
              <a:ahLst/>
              <a:cxnLst/>
              <a:rect l="l" t="t" r="r" b="b"/>
              <a:pathLst>
                <a:path w="4513580" h="3890645">
                  <a:moveTo>
                    <a:pt x="4462462" y="0"/>
                  </a:moveTo>
                  <a:lnTo>
                    <a:pt x="50800" y="0"/>
                  </a:lnTo>
                  <a:lnTo>
                    <a:pt x="31027" y="3992"/>
                  </a:lnTo>
                  <a:lnTo>
                    <a:pt x="14879" y="14879"/>
                  </a:lnTo>
                  <a:lnTo>
                    <a:pt x="3992" y="31027"/>
                  </a:lnTo>
                  <a:lnTo>
                    <a:pt x="0" y="50800"/>
                  </a:lnTo>
                  <a:lnTo>
                    <a:pt x="0" y="3839552"/>
                  </a:lnTo>
                  <a:lnTo>
                    <a:pt x="3992" y="3859325"/>
                  </a:lnTo>
                  <a:lnTo>
                    <a:pt x="14879" y="3875473"/>
                  </a:lnTo>
                  <a:lnTo>
                    <a:pt x="31027" y="3886360"/>
                  </a:lnTo>
                  <a:lnTo>
                    <a:pt x="50800" y="3890352"/>
                  </a:lnTo>
                  <a:lnTo>
                    <a:pt x="4462462" y="3890352"/>
                  </a:lnTo>
                  <a:lnTo>
                    <a:pt x="4482235" y="3886360"/>
                  </a:lnTo>
                  <a:lnTo>
                    <a:pt x="4498382" y="3875473"/>
                  </a:lnTo>
                  <a:lnTo>
                    <a:pt x="4509270" y="3859325"/>
                  </a:lnTo>
                  <a:lnTo>
                    <a:pt x="4513262" y="3839552"/>
                  </a:lnTo>
                  <a:lnTo>
                    <a:pt x="4513262" y="50800"/>
                  </a:lnTo>
                  <a:lnTo>
                    <a:pt x="4509270" y="31027"/>
                  </a:lnTo>
                  <a:lnTo>
                    <a:pt x="4498382" y="14879"/>
                  </a:lnTo>
                  <a:lnTo>
                    <a:pt x="4482235" y="3992"/>
                  </a:lnTo>
                  <a:lnTo>
                    <a:pt x="446246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330996" y="1618589"/>
              <a:ext cx="4513580" cy="3890645"/>
            </a:xfrm>
            <a:custGeom>
              <a:avLst/>
              <a:gdLst/>
              <a:ahLst/>
              <a:cxnLst/>
              <a:rect l="l" t="t" r="r" b="b"/>
              <a:pathLst>
                <a:path w="4513580" h="3890645">
                  <a:moveTo>
                    <a:pt x="4462462" y="3890352"/>
                  </a:moveTo>
                  <a:lnTo>
                    <a:pt x="50800" y="3890352"/>
                  </a:lnTo>
                  <a:lnTo>
                    <a:pt x="31027" y="3886360"/>
                  </a:lnTo>
                  <a:lnTo>
                    <a:pt x="14879" y="3875473"/>
                  </a:lnTo>
                  <a:lnTo>
                    <a:pt x="3992" y="3859325"/>
                  </a:lnTo>
                  <a:lnTo>
                    <a:pt x="0" y="3839552"/>
                  </a:lnTo>
                  <a:lnTo>
                    <a:pt x="0" y="50800"/>
                  </a:lnTo>
                  <a:lnTo>
                    <a:pt x="3992" y="31027"/>
                  </a:lnTo>
                  <a:lnTo>
                    <a:pt x="14879" y="14879"/>
                  </a:lnTo>
                  <a:lnTo>
                    <a:pt x="31027" y="3992"/>
                  </a:lnTo>
                  <a:lnTo>
                    <a:pt x="50800" y="0"/>
                  </a:lnTo>
                  <a:lnTo>
                    <a:pt x="4462462" y="0"/>
                  </a:lnTo>
                  <a:lnTo>
                    <a:pt x="4482235" y="3992"/>
                  </a:lnTo>
                  <a:lnTo>
                    <a:pt x="4498382" y="14879"/>
                  </a:lnTo>
                  <a:lnTo>
                    <a:pt x="4509270" y="31027"/>
                  </a:lnTo>
                  <a:lnTo>
                    <a:pt x="4513262" y="50800"/>
                  </a:lnTo>
                  <a:lnTo>
                    <a:pt x="4513262" y="3839552"/>
                  </a:lnTo>
                  <a:lnTo>
                    <a:pt x="4509270" y="3859325"/>
                  </a:lnTo>
                  <a:lnTo>
                    <a:pt x="4498382" y="3875473"/>
                  </a:lnTo>
                  <a:lnTo>
                    <a:pt x="4482235" y="3886360"/>
                  </a:lnTo>
                  <a:lnTo>
                    <a:pt x="4462462" y="389035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4931830" y="174012"/>
              <a:ext cx="2328545" cy="742950"/>
            </a:xfrm>
            <a:custGeom>
              <a:avLst/>
              <a:gdLst/>
              <a:ahLst/>
              <a:cxnLst/>
              <a:rect l="l" t="t" r="r" b="b"/>
              <a:pathLst>
                <a:path w="2328545" h="742950">
                  <a:moveTo>
                    <a:pt x="2286457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2286457" y="742429"/>
                  </a:lnTo>
                  <a:lnTo>
                    <a:pt x="2302715" y="739124"/>
                  </a:lnTo>
                  <a:lnTo>
                    <a:pt x="2316033" y="730126"/>
                  </a:lnTo>
                  <a:lnTo>
                    <a:pt x="2325035" y="716808"/>
                  </a:lnTo>
                  <a:lnTo>
                    <a:pt x="2328341" y="700544"/>
                  </a:lnTo>
                  <a:lnTo>
                    <a:pt x="2328341" y="41871"/>
                  </a:lnTo>
                  <a:lnTo>
                    <a:pt x="2325035" y="25610"/>
                  </a:lnTo>
                  <a:lnTo>
                    <a:pt x="2316033" y="12296"/>
                  </a:lnTo>
                  <a:lnTo>
                    <a:pt x="2302715" y="3302"/>
                  </a:lnTo>
                  <a:lnTo>
                    <a:pt x="228645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931830" y="174012"/>
              <a:ext cx="2328545" cy="742950"/>
            </a:xfrm>
            <a:custGeom>
              <a:avLst/>
              <a:gdLst/>
              <a:ahLst/>
              <a:cxnLst/>
              <a:rect l="l" t="t" r="r" b="b"/>
              <a:pathLst>
                <a:path w="2328545" h="742950">
                  <a:moveTo>
                    <a:pt x="2286457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2286457" y="0"/>
                  </a:lnTo>
                  <a:lnTo>
                    <a:pt x="2302715" y="3302"/>
                  </a:lnTo>
                  <a:lnTo>
                    <a:pt x="2316033" y="12296"/>
                  </a:lnTo>
                  <a:lnTo>
                    <a:pt x="2325035" y="25610"/>
                  </a:lnTo>
                  <a:lnTo>
                    <a:pt x="2328341" y="41871"/>
                  </a:lnTo>
                  <a:lnTo>
                    <a:pt x="2328341" y="700544"/>
                  </a:lnTo>
                  <a:lnTo>
                    <a:pt x="2325035" y="716808"/>
                  </a:lnTo>
                  <a:lnTo>
                    <a:pt x="2316033" y="730126"/>
                  </a:lnTo>
                  <a:lnTo>
                    <a:pt x="2302715" y="739124"/>
                  </a:lnTo>
                  <a:lnTo>
                    <a:pt x="2286457" y="742429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525115" y="226912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14875" indent="-470535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2710669" y="1993459"/>
            <a:ext cx="3673475" cy="86818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240"/>
              </a:spcBef>
            </a:pP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In small groups, you are going to </a:t>
            </a:r>
            <a:r>
              <a:rPr sz="16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plan </a:t>
            </a: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and </a:t>
            </a:r>
            <a:r>
              <a:rPr sz="16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act out different parts of life </a:t>
            </a: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in each of the stages of the Stone Age.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10669" y="3111160"/>
            <a:ext cx="3742690" cy="199926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240"/>
              </a:spcBef>
            </a:pP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Use the </a:t>
            </a:r>
            <a:r>
              <a:rPr sz="16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activity worksheet </a:t>
            </a: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to help you plan what you are going to do with your group.</a:t>
            </a:r>
            <a:endParaRPr sz="160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Grammarsaurus" pitchFamily="2" charset="0"/>
              <a:cs typeface="Arial MT"/>
            </a:endParaRPr>
          </a:p>
          <a:p>
            <a:pPr marL="12700" marR="184150">
              <a:lnSpc>
                <a:spcPts val="2200"/>
              </a:lnSpc>
            </a:pP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Watch each other and decide if each group is showing a </a:t>
            </a:r>
            <a:r>
              <a:rPr sz="16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change </a:t>
            </a: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in lifestyle or a </a:t>
            </a:r>
            <a:r>
              <a:rPr sz="1600" b="1" dirty="0">
                <a:solidFill>
                  <a:srgbClr val="1B283E"/>
                </a:solidFill>
                <a:latin typeface="Grammarsaurus" pitchFamily="2" charset="0"/>
                <a:cs typeface="Arial"/>
              </a:rPr>
              <a:t>continuity</a:t>
            </a:r>
            <a:r>
              <a:rPr sz="1600" dirty="0">
                <a:solidFill>
                  <a:srgbClr val="1B283E"/>
                </a:solidFill>
                <a:latin typeface="Grammarsaurus" pitchFamily="2" charset="0"/>
                <a:cs typeface="Arial MT"/>
              </a:rPr>
              <a:t>.</a:t>
            </a:r>
            <a:endParaRPr sz="1600">
              <a:latin typeface="Grammarsaurus" pitchFamily="2" charset="0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0" y="1675071"/>
            <a:ext cx="11953240" cy="5183505"/>
            <a:chOff x="0" y="1675071"/>
            <a:chExt cx="11953240" cy="5183505"/>
          </a:xfrm>
        </p:grpSpPr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2437206"/>
              <a:ext cx="2604719" cy="442079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09004" y="1675071"/>
              <a:ext cx="5443724" cy="397154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6620294" y="1786877"/>
              <a:ext cx="5026660" cy="3554095"/>
            </a:xfrm>
            <a:custGeom>
              <a:avLst/>
              <a:gdLst/>
              <a:ahLst/>
              <a:cxnLst/>
              <a:rect l="l" t="t" r="r" b="b"/>
              <a:pathLst>
                <a:path w="5026659" h="3554095">
                  <a:moveTo>
                    <a:pt x="5026494" y="0"/>
                  </a:moveTo>
                  <a:lnTo>
                    <a:pt x="0" y="0"/>
                  </a:lnTo>
                  <a:lnTo>
                    <a:pt x="0" y="3553929"/>
                  </a:lnTo>
                  <a:lnTo>
                    <a:pt x="5026494" y="3553929"/>
                  </a:lnTo>
                  <a:lnTo>
                    <a:pt x="50264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0666301" y="1891346"/>
            <a:ext cx="838835" cy="7502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www.grammarsaurus.co.uk</a:t>
            </a:r>
            <a:endParaRPr sz="400" dirty="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9481021" y="478673"/>
            <a:ext cx="2231390" cy="1535430"/>
            <a:chOff x="9481021" y="478673"/>
            <a:chExt cx="2231390" cy="1535430"/>
          </a:xfrm>
        </p:grpSpPr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526990" y="1892746"/>
              <a:ext cx="120461" cy="12094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1119918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304425" y="766234"/>
              <a:ext cx="100685" cy="10520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430861" y="639806"/>
              <a:ext cx="100685" cy="105206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1255791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481021" y="478673"/>
              <a:ext cx="593916" cy="523034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6743516" y="1803962"/>
            <a:ext cx="247668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Grammarsaurus" pitchFamily="2" charset="0"/>
                <a:cs typeface="Arial"/>
              </a:rPr>
              <a:t>Activity - planning grids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41" name="object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395441"/>
              </p:ext>
            </p:extLst>
          </p:nvPr>
        </p:nvGraphicFramePr>
        <p:xfrm>
          <a:off x="6753236" y="2140285"/>
          <a:ext cx="4765039" cy="30727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12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12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1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22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spc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Palaeolithic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8735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Mesolithic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8735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Neolithic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8735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2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What did they eat?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5AFA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Where did they live?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9E4B8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Who did they live with?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D0EAC0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6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550" spc="0">
                        <a:latin typeface="Grammarsaurus" pitchFamily="2" charset="0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How did they keep warm?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CBEDEB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11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550" b="1" spc="0" dirty="0">
                          <a:solidFill>
                            <a:srgbClr val="231F20"/>
                          </a:solidFill>
                          <a:latin typeface="Grammarsaurus" pitchFamily="2" charset="0"/>
                          <a:cs typeface="Arial"/>
                        </a:rPr>
                        <a:t>movement ideas:</a:t>
                      </a:r>
                      <a:endParaRPr sz="550" spc="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52069" marB="0">
                    <a:lnL w="6350">
                      <a:solidFill>
                        <a:srgbClr val="333333"/>
                      </a:solidFill>
                      <a:prstDash val="solid"/>
                    </a:lnL>
                    <a:lnR w="6350">
                      <a:solidFill>
                        <a:srgbClr val="333333"/>
                      </a:solidFill>
                      <a:prstDash val="solid"/>
                    </a:lnR>
                    <a:lnT w="6350">
                      <a:solidFill>
                        <a:srgbClr val="333333"/>
                      </a:solidFill>
                      <a:prstDash val="solid"/>
                    </a:lnT>
                    <a:lnB w="6350">
                      <a:solidFill>
                        <a:srgbClr val="333333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object 42"/>
          <p:cNvSpPr txBox="1"/>
          <p:nvPr/>
        </p:nvSpPr>
        <p:spPr>
          <a:xfrm>
            <a:off x="9525793" y="1051582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185686" y="1017953"/>
            <a:ext cx="1499235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91770">
              <a:lnSpc>
                <a:spcPts val="800"/>
              </a:lnSpc>
              <a:spcBef>
                <a:spcPts val="260"/>
              </a:spcBef>
              <a:tabLst>
                <a:tab pos="970280" algn="l"/>
              </a:tabLst>
            </a:pPr>
            <a:r>
              <a:rPr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	</a:t>
            </a: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</a:t>
            </a:r>
            <a:r>
              <a:rPr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answering questions  </a:t>
            </a:r>
            <a:r>
              <a:rPr lang="en-US"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    </a:t>
            </a: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continuity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0341935" y="474880"/>
            <a:ext cx="592455" cy="534035"/>
            <a:chOff x="10341935" y="474880"/>
            <a:chExt cx="592455" cy="534035"/>
          </a:xfrm>
        </p:grpSpPr>
        <p:sp>
          <p:nvSpPr>
            <p:cNvPr id="45" name="object 45"/>
            <p:cNvSpPr/>
            <p:nvPr/>
          </p:nvSpPr>
          <p:spPr>
            <a:xfrm>
              <a:off x="10356584" y="48951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24" y="0"/>
                  </a:lnTo>
                  <a:lnTo>
                    <a:pt x="155703" y="2175"/>
                  </a:lnTo>
                  <a:lnTo>
                    <a:pt x="117782" y="31318"/>
                  </a:lnTo>
                  <a:lnTo>
                    <a:pt x="8372" y="220827"/>
                  </a:lnTo>
                  <a:lnTo>
                    <a:pt x="0" y="252145"/>
                  </a:lnTo>
                  <a:lnTo>
                    <a:pt x="2093" y="268244"/>
                  </a:lnTo>
                  <a:lnTo>
                    <a:pt x="117782" y="472973"/>
                  </a:lnTo>
                  <a:lnTo>
                    <a:pt x="155709" y="502114"/>
                  </a:lnTo>
                  <a:lnTo>
                    <a:pt x="172024" y="504291"/>
                  </a:lnTo>
                  <a:lnTo>
                    <a:pt x="390845" y="504291"/>
                  </a:lnTo>
                  <a:lnTo>
                    <a:pt x="435056" y="486016"/>
                  </a:lnTo>
                  <a:lnTo>
                    <a:pt x="554510" y="283464"/>
                  </a:lnTo>
                  <a:lnTo>
                    <a:pt x="562883" y="252145"/>
                  </a:lnTo>
                  <a:lnTo>
                    <a:pt x="560789" y="236047"/>
                  </a:lnTo>
                  <a:lnTo>
                    <a:pt x="445100" y="31318"/>
                  </a:lnTo>
                  <a:lnTo>
                    <a:pt x="407168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0341927" y="47489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912" y="225374"/>
                  </a:moveTo>
                  <a:lnTo>
                    <a:pt x="238658" y="221119"/>
                  </a:lnTo>
                  <a:lnTo>
                    <a:pt x="233413" y="221119"/>
                  </a:lnTo>
                  <a:lnTo>
                    <a:pt x="228155" y="221119"/>
                  </a:lnTo>
                  <a:lnTo>
                    <a:pt x="223901" y="225374"/>
                  </a:lnTo>
                  <a:lnTo>
                    <a:pt x="223901" y="235877"/>
                  </a:lnTo>
                  <a:lnTo>
                    <a:pt x="228155" y="240131"/>
                  </a:lnTo>
                  <a:lnTo>
                    <a:pt x="238658" y="240131"/>
                  </a:lnTo>
                  <a:lnTo>
                    <a:pt x="242912" y="235877"/>
                  </a:lnTo>
                  <a:lnTo>
                    <a:pt x="242912" y="225374"/>
                  </a:lnTo>
                  <a:close/>
                </a:path>
                <a:path w="592454" h="534035">
                  <a:moveTo>
                    <a:pt x="262547" y="173609"/>
                  </a:moveTo>
                  <a:lnTo>
                    <a:pt x="258419" y="158800"/>
                  </a:lnTo>
                  <a:lnTo>
                    <a:pt x="247751" y="148615"/>
                  </a:lnTo>
                  <a:lnTo>
                    <a:pt x="233070" y="145110"/>
                  </a:lnTo>
                  <a:lnTo>
                    <a:pt x="216941" y="150329"/>
                  </a:lnTo>
                  <a:lnTo>
                    <a:pt x="212521" y="153149"/>
                  </a:lnTo>
                  <a:lnTo>
                    <a:pt x="211226" y="159029"/>
                  </a:lnTo>
                  <a:lnTo>
                    <a:pt x="216877" y="167868"/>
                  </a:lnTo>
                  <a:lnTo>
                    <a:pt x="222758" y="169151"/>
                  </a:lnTo>
                  <a:lnTo>
                    <a:pt x="235902" y="160743"/>
                  </a:lnTo>
                  <a:lnTo>
                    <a:pt x="243547" y="166674"/>
                  </a:lnTo>
                  <a:lnTo>
                    <a:pt x="243547" y="178320"/>
                  </a:lnTo>
                  <a:lnTo>
                    <a:pt x="240042" y="182359"/>
                  </a:lnTo>
                  <a:lnTo>
                    <a:pt x="229209" y="183883"/>
                  </a:lnTo>
                  <a:lnTo>
                    <a:pt x="224536" y="189268"/>
                  </a:lnTo>
                  <a:lnTo>
                    <a:pt x="224536" y="206730"/>
                  </a:lnTo>
                  <a:lnTo>
                    <a:pt x="228790" y="210985"/>
                  </a:lnTo>
                  <a:lnTo>
                    <a:pt x="239293" y="210985"/>
                  </a:lnTo>
                  <a:lnTo>
                    <a:pt x="243547" y="206730"/>
                  </a:lnTo>
                  <a:lnTo>
                    <a:pt x="243547" y="200482"/>
                  </a:lnTo>
                  <a:lnTo>
                    <a:pt x="251218" y="196316"/>
                  </a:lnTo>
                  <a:lnTo>
                    <a:pt x="257225" y="190131"/>
                  </a:lnTo>
                  <a:lnTo>
                    <a:pt x="261137" y="182384"/>
                  </a:lnTo>
                  <a:lnTo>
                    <a:pt x="262547" y="173609"/>
                  </a:lnTo>
                  <a:close/>
                </a:path>
                <a:path w="592454" h="534035">
                  <a:moveTo>
                    <a:pt x="414591" y="339407"/>
                  </a:moveTo>
                  <a:lnTo>
                    <a:pt x="410337" y="335153"/>
                  </a:lnTo>
                  <a:lnTo>
                    <a:pt x="405091" y="335153"/>
                  </a:lnTo>
                  <a:lnTo>
                    <a:pt x="285800" y="335153"/>
                  </a:lnTo>
                  <a:lnTo>
                    <a:pt x="281546" y="339407"/>
                  </a:lnTo>
                  <a:lnTo>
                    <a:pt x="281546" y="349910"/>
                  </a:lnTo>
                  <a:lnTo>
                    <a:pt x="285800" y="354164"/>
                  </a:lnTo>
                  <a:lnTo>
                    <a:pt x="410337" y="354164"/>
                  </a:lnTo>
                  <a:lnTo>
                    <a:pt x="414591" y="349910"/>
                  </a:lnTo>
                  <a:lnTo>
                    <a:pt x="414591" y="339407"/>
                  </a:lnTo>
                  <a:close/>
                </a:path>
                <a:path w="592454" h="534035">
                  <a:moveTo>
                    <a:pt x="414591" y="301383"/>
                  </a:moveTo>
                  <a:lnTo>
                    <a:pt x="410337" y="297141"/>
                  </a:lnTo>
                  <a:lnTo>
                    <a:pt x="405091" y="297141"/>
                  </a:lnTo>
                  <a:lnTo>
                    <a:pt x="285800" y="297141"/>
                  </a:lnTo>
                  <a:lnTo>
                    <a:pt x="281546" y="301383"/>
                  </a:lnTo>
                  <a:lnTo>
                    <a:pt x="281546" y="311899"/>
                  </a:lnTo>
                  <a:lnTo>
                    <a:pt x="285800" y="316153"/>
                  </a:lnTo>
                  <a:lnTo>
                    <a:pt x="410337" y="316153"/>
                  </a:lnTo>
                  <a:lnTo>
                    <a:pt x="414591" y="311899"/>
                  </a:lnTo>
                  <a:lnTo>
                    <a:pt x="414591" y="301383"/>
                  </a:lnTo>
                  <a:close/>
                </a:path>
                <a:path w="592454" h="534035">
                  <a:moveTo>
                    <a:pt x="453237" y="268630"/>
                  </a:moveTo>
                  <a:lnTo>
                    <a:pt x="434238" y="242049"/>
                  </a:lnTo>
                  <a:lnTo>
                    <a:pt x="434238" y="263385"/>
                  </a:lnTo>
                  <a:lnTo>
                    <a:pt x="434238" y="388543"/>
                  </a:lnTo>
                  <a:lnTo>
                    <a:pt x="429971" y="392798"/>
                  </a:lnTo>
                  <a:lnTo>
                    <a:pt x="371335" y="392798"/>
                  </a:lnTo>
                  <a:lnTo>
                    <a:pt x="367080" y="397052"/>
                  </a:lnTo>
                  <a:lnTo>
                    <a:pt x="367080" y="405930"/>
                  </a:lnTo>
                  <a:lnTo>
                    <a:pt x="341503" y="393141"/>
                  </a:lnTo>
                  <a:lnTo>
                    <a:pt x="340042" y="392798"/>
                  </a:lnTo>
                  <a:lnTo>
                    <a:pt x="266801" y="392798"/>
                  </a:lnTo>
                  <a:lnTo>
                    <a:pt x="262534" y="388543"/>
                  </a:lnTo>
                  <a:lnTo>
                    <a:pt x="262534" y="279019"/>
                  </a:lnTo>
                  <a:lnTo>
                    <a:pt x="310337" y="279019"/>
                  </a:lnTo>
                  <a:lnTo>
                    <a:pt x="319532" y="277520"/>
                  </a:lnTo>
                  <a:lnTo>
                    <a:pt x="327444" y="273342"/>
                  </a:lnTo>
                  <a:lnTo>
                    <a:pt x="333590" y="267042"/>
                  </a:lnTo>
                  <a:lnTo>
                    <a:pt x="337527" y="259130"/>
                  </a:lnTo>
                  <a:lnTo>
                    <a:pt x="429971" y="259130"/>
                  </a:lnTo>
                  <a:lnTo>
                    <a:pt x="434238" y="263385"/>
                  </a:lnTo>
                  <a:lnTo>
                    <a:pt x="434238" y="242049"/>
                  </a:lnTo>
                  <a:lnTo>
                    <a:pt x="424738" y="240118"/>
                  </a:lnTo>
                  <a:lnTo>
                    <a:pt x="338823" y="240118"/>
                  </a:lnTo>
                  <a:lnTo>
                    <a:pt x="338607" y="134950"/>
                  </a:lnTo>
                  <a:lnTo>
                    <a:pt x="336677" y="125450"/>
                  </a:lnTo>
                  <a:lnTo>
                    <a:pt x="336359" y="123875"/>
                  </a:lnTo>
                  <a:lnTo>
                    <a:pt x="330238" y="114808"/>
                  </a:lnTo>
                  <a:lnTo>
                    <a:pt x="321183" y="108686"/>
                  </a:lnTo>
                  <a:lnTo>
                    <a:pt x="319773" y="108407"/>
                  </a:lnTo>
                  <a:lnTo>
                    <a:pt x="319773" y="251599"/>
                  </a:lnTo>
                  <a:lnTo>
                    <a:pt x="319328" y="255498"/>
                  </a:lnTo>
                  <a:lnTo>
                    <a:pt x="319227" y="256438"/>
                  </a:lnTo>
                  <a:lnTo>
                    <a:pt x="315087" y="260045"/>
                  </a:lnTo>
                  <a:lnTo>
                    <a:pt x="221615" y="260045"/>
                  </a:lnTo>
                  <a:lnTo>
                    <a:pt x="220472" y="260426"/>
                  </a:lnTo>
                  <a:lnTo>
                    <a:pt x="196024" y="278765"/>
                  </a:lnTo>
                  <a:lnTo>
                    <a:pt x="196024" y="264007"/>
                  </a:lnTo>
                  <a:lnTo>
                    <a:pt x="192062" y="260045"/>
                  </a:lnTo>
                  <a:lnTo>
                    <a:pt x="152425" y="260045"/>
                  </a:lnTo>
                  <a:lnTo>
                    <a:pt x="147866" y="255498"/>
                  </a:lnTo>
                  <a:lnTo>
                    <a:pt x="147866" y="129717"/>
                  </a:lnTo>
                  <a:lnTo>
                    <a:pt x="152133" y="125450"/>
                  </a:lnTo>
                  <a:lnTo>
                    <a:pt x="315328" y="125450"/>
                  </a:lnTo>
                  <a:lnTo>
                    <a:pt x="319595" y="129717"/>
                  </a:lnTo>
                  <a:lnTo>
                    <a:pt x="319760" y="204736"/>
                  </a:lnTo>
                  <a:lnTo>
                    <a:pt x="319773" y="251599"/>
                  </a:lnTo>
                  <a:lnTo>
                    <a:pt x="319773" y="108407"/>
                  </a:lnTo>
                  <a:lnTo>
                    <a:pt x="310108" y="106438"/>
                  </a:lnTo>
                  <a:lnTo>
                    <a:pt x="157378" y="106438"/>
                  </a:lnTo>
                  <a:lnTo>
                    <a:pt x="146291" y="108686"/>
                  </a:lnTo>
                  <a:lnTo>
                    <a:pt x="137223" y="114808"/>
                  </a:lnTo>
                  <a:lnTo>
                    <a:pt x="131114" y="123875"/>
                  </a:lnTo>
                  <a:lnTo>
                    <a:pt x="128866" y="134950"/>
                  </a:lnTo>
                  <a:lnTo>
                    <a:pt x="128866" y="250253"/>
                  </a:lnTo>
                  <a:lnTo>
                    <a:pt x="131114" y="261340"/>
                  </a:lnTo>
                  <a:lnTo>
                    <a:pt x="137223" y="270408"/>
                  </a:lnTo>
                  <a:lnTo>
                    <a:pt x="146291" y="276529"/>
                  </a:lnTo>
                  <a:lnTo>
                    <a:pt x="158635" y="279019"/>
                  </a:lnTo>
                  <a:lnTo>
                    <a:pt x="177012" y="279019"/>
                  </a:lnTo>
                  <a:lnTo>
                    <a:pt x="177012" y="305587"/>
                  </a:lnTo>
                  <a:lnTo>
                    <a:pt x="185966" y="310070"/>
                  </a:lnTo>
                  <a:lnTo>
                    <a:pt x="227368" y="279019"/>
                  </a:lnTo>
                  <a:lnTo>
                    <a:pt x="243535" y="279019"/>
                  </a:lnTo>
                  <a:lnTo>
                    <a:pt x="243535" y="383298"/>
                  </a:lnTo>
                  <a:lnTo>
                    <a:pt x="245783" y="394385"/>
                  </a:lnTo>
                  <a:lnTo>
                    <a:pt x="251891" y="403453"/>
                  </a:lnTo>
                  <a:lnTo>
                    <a:pt x="260959" y="409575"/>
                  </a:lnTo>
                  <a:lnTo>
                    <a:pt x="272046" y="411810"/>
                  </a:lnTo>
                  <a:lnTo>
                    <a:pt x="336334" y="411810"/>
                  </a:lnTo>
                  <a:lnTo>
                    <a:pt x="378637" y="432955"/>
                  </a:lnTo>
                  <a:lnTo>
                    <a:pt x="386092" y="428371"/>
                  </a:lnTo>
                  <a:lnTo>
                    <a:pt x="386092" y="411810"/>
                  </a:lnTo>
                  <a:lnTo>
                    <a:pt x="424738" y="411810"/>
                  </a:lnTo>
                  <a:lnTo>
                    <a:pt x="435825" y="409575"/>
                  </a:lnTo>
                  <a:lnTo>
                    <a:pt x="441210" y="405930"/>
                  </a:lnTo>
                  <a:lnTo>
                    <a:pt x="444881" y="403453"/>
                  </a:lnTo>
                  <a:lnTo>
                    <a:pt x="450989" y="394385"/>
                  </a:lnTo>
                  <a:lnTo>
                    <a:pt x="453237" y="383298"/>
                  </a:lnTo>
                  <a:lnTo>
                    <a:pt x="453237" y="26863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90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19"/>
                  </a:lnTo>
                  <a:lnTo>
                    <a:pt x="145084" y="53251"/>
                  </a:lnTo>
                  <a:lnTo>
                    <a:pt x="186690" y="29248"/>
                  </a:lnTo>
                  <a:lnTo>
                    <a:pt x="405498" y="29248"/>
                  </a:lnTo>
                  <a:lnTo>
                    <a:pt x="447078" y="53251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27" y="38633"/>
                  </a:lnTo>
                  <a:lnTo>
                    <a:pt x="465213" y="29248"/>
                  </a:lnTo>
                  <a:lnTo>
                    <a:pt x="460032" y="22504"/>
                  </a:lnTo>
                  <a:lnTo>
                    <a:pt x="444144" y="10350"/>
                  </a:lnTo>
                  <a:lnTo>
                    <a:pt x="425665" y="2667"/>
                  </a:lnTo>
                  <a:lnTo>
                    <a:pt x="405498" y="0"/>
                  </a:lnTo>
                  <a:lnTo>
                    <a:pt x="186690" y="0"/>
                  </a:lnTo>
                  <a:lnTo>
                    <a:pt x="148056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56" y="523189"/>
                  </a:lnTo>
                  <a:lnTo>
                    <a:pt x="186690" y="533539"/>
                  </a:lnTo>
                  <a:lnTo>
                    <a:pt x="405498" y="533539"/>
                  </a:lnTo>
                  <a:lnTo>
                    <a:pt x="425665" y="530860"/>
                  </a:lnTo>
                  <a:lnTo>
                    <a:pt x="444144" y="523189"/>
                  </a:lnTo>
                  <a:lnTo>
                    <a:pt x="460032" y="511035"/>
                  </a:lnTo>
                  <a:lnTo>
                    <a:pt x="465213" y="504291"/>
                  </a:lnTo>
                  <a:lnTo>
                    <a:pt x="472427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5BAB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object 38">
            <a:extLst>
              <a:ext uri="{FF2B5EF4-FFF2-40B4-BE49-F238E27FC236}">
                <a16:creationId xmlns:a16="http://schemas.microsoft.com/office/drawing/2014/main" id="{534309C7-EFF6-F3FA-2A66-10E99EFDC772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49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336" y="174880"/>
            <a:ext cx="11712575" cy="6377940"/>
            <a:chOff x="239336" y="174880"/>
            <a:chExt cx="11712575" cy="6377940"/>
          </a:xfrm>
        </p:grpSpPr>
        <p:sp>
          <p:nvSpPr>
            <p:cNvPr id="12" name="object 12"/>
            <p:cNvSpPr/>
            <p:nvPr/>
          </p:nvSpPr>
          <p:spPr>
            <a:xfrm>
              <a:off x="24568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568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949984" y="181230"/>
              <a:ext cx="4290695" cy="755650"/>
            </a:xfrm>
            <a:custGeom>
              <a:avLst/>
              <a:gdLst/>
              <a:ahLst/>
              <a:cxnLst/>
              <a:rect l="l" t="t" r="r" b="b"/>
              <a:pathLst>
                <a:path w="4290695" h="755650">
                  <a:moveTo>
                    <a:pt x="4269740" y="0"/>
                  </a:moveTo>
                  <a:lnTo>
                    <a:pt x="20929" y="0"/>
                  </a:lnTo>
                  <a:lnTo>
                    <a:pt x="12789" y="3498"/>
                  </a:lnTo>
                  <a:lnTo>
                    <a:pt x="6135" y="13033"/>
                  </a:lnTo>
                  <a:lnTo>
                    <a:pt x="164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646" y="727977"/>
                  </a:lnTo>
                  <a:lnTo>
                    <a:pt x="6135" y="742108"/>
                  </a:lnTo>
                  <a:lnTo>
                    <a:pt x="12789" y="751643"/>
                  </a:lnTo>
                  <a:lnTo>
                    <a:pt x="20929" y="755142"/>
                  </a:lnTo>
                  <a:lnTo>
                    <a:pt x="4269740" y="755142"/>
                  </a:lnTo>
                  <a:lnTo>
                    <a:pt x="4277882" y="751643"/>
                  </a:lnTo>
                  <a:lnTo>
                    <a:pt x="4284540" y="742108"/>
                  </a:lnTo>
                  <a:lnTo>
                    <a:pt x="4289033" y="727977"/>
                  </a:lnTo>
                  <a:lnTo>
                    <a:pt x="4290682" y="710692"/>
                  </a:lnTo>
                  <a:lnTo>
                    <a:pt x="4290682" y="44450"/>
                  </a:lnTo>
                  <a:lnTo>
                    <a:pt x="4289033" y="27164"/>
                  </a:lnTo>
                  <a:lnTo>
                    <a:pt x="4284540" y="13033"/>
                  </a:lnTo>
                  <a:lnTo>
                    <a:pt x="4277882" y="3498"/>
                  </a:lnTo>
                  <a:lnTo>
                    <a:pt x="426974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949984" y="181230"/>
              <a:ext cx="4290695" cy="755650"/>
            </a:xfrm>
            <a:custGeom>
              <a:avLst/>
              <a:gdLst/>
              <a:ahLst/>
              <a:cxnLst/>
              <a:rect l="l" t="t" r="r" b="b"/>
              <a:pathLst>
                <a:path w="4290695" h="755650">
                  <a:moveTo>
                    <a:pt x="20929" y="755142"/>
                  </a:moveTo>
                  <a:lnTo>
                    <a:pt x="12789" y="751643"/>
                  </a:lnTo>
                  <a:lnTo>
                    <a:pt x="6135" y="742108"/>
                  </a:lnTo>
                  <a:lnTo>
                    <a:pt x="164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646" y="27164"/>
                  </a:lnTo>
                  <a:lnTo>
                    <a:pt x="6135" y="13033"/>
                  </a:lnTo>
                  <a:lnTo>
                    <a:pt x="12789" y="3498"/>
                  </a:lnTo>
                  <a:lnTo>
                    <a:pt x="20929" y="0"/>
                  </a:lnTo>
                  <a:lnTo>
                    <a:pt x="4269740" y="0"/>
                  </a:lnTo>
                  <a:lnTo>
                    <a:pt x="4277882" y="3498"/>
                  </a:lnTo>
                  <a:lnTo>
                    <a:pt x="4284540" y="13033"/>
                  </a:lnTo>
                  <a:lnTo>
                    <a:pt x="4289033" y="27164"/>
                  </a:lnTo>
                  <a:lnTo>
                    <a:pt x="4290682" y="44450"/>
                  </a:lnTo>
                  <a:lnTo>
                    <a:pt x="4290682" y="710692"/>
                  </a:lnTo>
                  <a:lnTo>
                    <a:pt x="4289033" y="727977"/>
                  </a:lnTo>
                  <a:lnTo>
                    <a:pt x="4284540" y="742108"/>
                  </a:lnTo>
                  <a:lnTo>
                    <a:pt x="4277882" y="751643"/>
                  </a:lnTo>
                  <a:lnTo>
                    <a:pt x="4269740" y="755142"/>
                  </a:lnTo>
                  <a:lnTo>
                    <a:pt x="20929" y="75514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1633413" y="0"/>
            <a:ext cx="558800" cy="666750"/>
            <a:chOff x="11633413" y="0"/>
            <a:chExt cx="558800" cy="666750"/>
          </a:xfrm>
        </p:grpSpPr>
        <p:sp>
          <p:nvSpPr>
            <p:cNvPr id="18" name="object 18"/>
            <p:cNvSpPr/>
            <p:nvPr/>
          </p:nvSpPr>
          <p:spPr>
            <a:xfrm>
              <a:off x="11639753" y="0"/>
              <a:ext cx="552450" cy="660400"/>
            </a:xfrm>
            <a:custGeom>
              <a:avLst/>
              <a:gdLst/>
              <a:ahLst/>
              <a:cxnLst/>
              <a:rect l="l" t="t" r="r" b="b"/>
              <a:pathLst>
                <a:path w="552450" h="660400">
                  <a:moveTo>
                    <a:pt x="552246" y="0"/>
                  </a:moveTo>
                  <a:lnTo>
                    <a:pt x="2706" y="0"/>
                  </a:lnTo>
                  <a:lnTo>
                    <a:pt x="1543" y="14002"/>
                  </a:lnTo>
                  <a:lnTo>
                    <a:pt x="682" y="28251"/>
                  </a:lnTo>
                  <a:lnTo>
                    <a:pt x="169" y="4224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2246" y="660321"/>
                  </a:lnTo>
                  <a:lnTo>
                    <a:pt x="55224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633413" y="0"/>
              <a:ext cx="558800" cy="666750"/>
            </a:xfrm>
            <a:custGeom>
              <a:avLst/>
              <a:gdLst/>
              <a:ahLst/>
              <a:cxnLst/>
              <a:rect l="l" t="t" r="r" b="b"/>
              <a:pathLst>
                <a:path w="558800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45"/>
                  </a:lnTo>
                  <a:lnTo>
                    <a:pt x="690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2104" y="106766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1" y="536954"/>
                  </a:lnTo>
                  <a:lnTo>
                    <a:pt x="275686" y="566278"/>
                  </a:lnTo>
                  <a:lnTo>
                    <a:pt x="318430" y="592179"/>
                  </a:lnTo>
                  <a:lnTo>
                    <a:pt x="363088" y="614551"/>
                  </a:lnTo>
                  <a:lnTo>
                    <a:pt x="409448" y="633287"/>
                  </a:lnTo>
                  <a:lnTo>
                    <a:pt x="457298" y="648280"/>
                  </a:lnTo>
                  <a:lnTo>
                    <a:pt x="506424" y="659423"/>
                  </a:lnTo>
                  <a:lnTo>
                    <a:pt x="557059" y="666673"/>
                  </a:lnTo>
                  <a:lnTo>
                    <a:pt x="558586" y="666673"/>
                  </a:lnTo>
                  <a:lnTo>
                    <a:pt x="558586" y="6539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  <a:path w="558800" h="666750">
                  <a:moveTo>
                    <a:pt x="558586" y="0"/>
                  </a:moveTo>
                  <a:lnTo>
                    <a:pt x="557910" y="0"/>
                  </a:lnTo>
                  <a:lnTo>
                    <a:pt x="557910" y="653973"/>
                  </a:lnTo>
                  <a:lnTo>
                    <a:pt x="558586" y="653973"/>
                  </a:lnTo>
                  <a:lnTo>
                    <a:pt x="558586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1836019" y="1258719"/>
            <a:ext cx="9558655" cy="5492750"/>
            <a:chOff x="1836019" y="1258719"/>
            <a:chExt cx="9558655" cy="5492750"/>
          </a:xfrm>
        </p:grpSpPr>
        <p:sp>
          <p:nvSpPr>
            <p:cNvPr id="22" name="object 22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842369" y="1617292"/>
              <a:ext cx="9545955" cy="4377055"/>
            </a:xfrm>
            <a:custGeom>
              <a:avLst/>
              <a:gdLst/>
              <a:ahLst/>
              <a:cxnLst/>
              <a:rect l="l" t="t" r="r" b="b"/>
              <a:pathLst>
                <a:path w="9545955" h="4377055">
                  <a:moveTo>
                    <a:pt x="9480994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899"/>
                  </a:lnTo>
                  <a:lnTo>
                    <a:pt x="5071" y="39406"/>
                  </a:lnTo>
                  <a:lnTo>
                    <a:pt x="0" y="64516"/>
                  </a:lnTo>
                  <a:lnTo>
                    <a:pt x="0" y="4312170"/>
                  </a:lnTo>
                  <a:lnTo>
                    <a:pt x="5071" y="4337292"/>
                  </a:lnTo>
                  <a:lnTo>
                    <a:pt x="18900" y="4357803"/>
                  </a:lnTo>
                  <a:lnTo>
                    <a:pt x="39412" y="4371629"/>
                  </a:lnTo>
                  <a:lnTo>
                    <a:pt x="64528" y="4376699"/>
                  </a:lnTo>
                  <a:lnTo>
                    <a:pt x="9480994" y="4376699"/>
                  </a:lnTo>
                  <a:lnTo>
                    <a:pt x="9506111" y="4371629"/>
                  </a:lnTo>
                  <a:lnTo>
                    <a:pt x="9526622" y="4357803"/>
                  </a:lnTo>
                  <a:lnTo>
                    <a:pt x="9540451" y="4337292"/>
                  </a:lnTo>
                  <a:lnTo>
                    <a:pt x="9545523" y="4312170"/>
                  </a:lnTo>
                  <a:lnTo>
                    <a:pt x="9545523" y="64516"/>
                  </a:lnTo>
                  <a:lnTo>
                    <a:pt x="9540451" y="39406"/>
                  </a:lnTo>
                  <a:lnTo>
                    <a:pt x="9526622" y="18899"/>
                  </a:lnTo>
                  <a:lnTo>
                    <a:pt x="9506111" y="5071"/>
                  </a:lnTo>
                  <a:lnTo>
                    <a:pt x="9480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842369" y="1617292"/>
              <a:ext cx="9545955" cy="4377055"/>
            </a:xfrm>
            <a:custGeom>
              <a:avLst/>
              <a:gdLst/>
              <a:ahLst/>
              <a:cxnLst/>
              <a:rect l="l" t="t" r="r" b="b"/>
              <a:pathLst>
                <a:path w="9545955" h="4377055">
                  <a:moveTo>
                    <a:pt x="9480994" y="4376699"/>
                  </a:moveTo>
                  <a:lnTo>
                    <a:pt x="64528" y="4376699"/>
                  </a:lnTo>
                  <a:lnTo>
                    <a:pt x="39412" y="4371629"/>
                  </a:lnTo>
                  <a:lnTo>
                    <a:pt x="18900" y="4357803"/>
                  </a:lnTo>
                  <a:lnTo>
                    <a:pt x="5071" y="4337292"/>
                  </a:lnTo>
                  <a:lnTo>
                    <a:pt x="0" y="4312170"/>
                  </a:lnTo>
                  <a:lnTo>
                    <a:pt x="0" y="64516"/>
                  </a:lnTo>
                  <a:lnTo>
                    <a:pt x="5071" y="39406"/>
                  </a:lnTo>
                  <a:lnTo>
                    <a:pt x="18900" y="18899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9480994" y="0"/>
                  </a:lnTo>
                  <a:lnTo>
                    <a:pt x="9506111" y="5071"/>
                  </a:lnTo>
                  <a:lnTo>
                    <a:pt x="9526622" y="18899"/>
                  </a:lnTo>
                  <a:lnTo>
                    <a:pt x="9540451" y="39406"/>
                  </a:lnTo>
                  <a:lnTo>
                    <a:pt x="9545523" y="64516"/>
                  </a:lnTo>
                  <a:lnTo>
                    <a:pt x="9545523" y="4312170"/>
                  </a:lnTo>
                  <a:lnTo>
                    <a:pt x="9540451" y="4337292"/>
                  </a:lnTo>
                  <a:lnTo>
                    <a:pt x="9526622" y="4357803"/>
                  </a:lnTo>
                  <a:lnTo>
                    <a:pt x="9506111" y="4371629"/>
                  </a:lnTo>
                  <a:lnTo>
                    <a:pt x="9480994" y="4376699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898624" y="1265069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954449" y="546163"/>
                  </a:lnTo>
                  <a:lnTo>
                    <a:pt x="3979566" y="541092"/>
                  </a:lnTo>
                  <a:lnTo>
                    <a:pt x="4000077" y="527262"/>
                  </a:lnTo>
                  <a:lnTo>
                    <a:pt x="4013907" y="506751"/>
                  </a:lnTo>
                  <a:lnTo>
                    <a:pt x="4018978" y="481634"/>
                  </a:lnTo>
                  <a:lnTo>
                    <a:pt x="4018978" y="64528"/>
                  </a:lnTo>
                  <a:lnTo>
                    <a:pt x="4013907" y="39412"/>
                  </a:lnTo>
                  <a:lnTo>
                    <a:pt x="4000077" y="18900"/>
                  </a:lnTo>
                  <a:lnTo>
                    <a:pt x="3979566" y="5071"/>
                  </a:lnTo>
                  <a:lnTo>
                    <a:pt x="3954449" y="0"/>
                  </a:lnTo>
                  <a:close/>
                </a:path>
              </a:pathLst>
            </a:custGeom>
            <a:solidFill>
              <a:srgbClr val="F4E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898624" y="1265069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954449" y="0"/>
                  </a:lnTo>
                  <a:lnTo>
                    <a:pt x="3979566" y="5071"/>
                  </a:lnTo>
                  <a:lnTo>
                    <a:pt x="4000077" y="18900"/>
                  </a:lnTo>
                  <a:lnTo>
                    <a:pt x="4013907" y="39412"/>
                  </a:lnTo>
                  <a:lnTo>
                    <a:pt x="4018978" y="64528"/>
                  </a:lnTo>
                  <a:lnTo>
                    <a:pt x="4018978" y="481634"/>
                  </a:lnTo>
                  <a:lnTo>
                    <a:pt x="4013907" y="506751"/>
                  </a:lnTo>
                  <a:lnTo>
                    <a:pt x="4000077" y="527262"/>
                  </a:lnTo>
                  <a:lnTo>
                    <a:pt x="3979566" y="541092"/>
                  </a:lnTo>
                  <a:lnTo>
                    <a:pt x="3954449" y="546163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466359" y="1265069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18" y="0"/>
                  </a:moveTo>
                  <a:lnTo>
                    <a:pt x="64515" y="0"/>
                  </a:lnTo>
                  <a:lnTo>
                    <a:pt x="39401" y="5071"/>
                  </a:lnTo>
                  <a:lnTo>
                    <a:pt x="18894" y="18900"/>
                  </a:lnTo>
                  <a:lnTo>
                    <a:pt x="5069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69" y="506751"/>
                  </a:lnTo>
                  <a:lnTo>
                    <a:pt x="18894" y="527262"/>
                  </a:lnTo>
                  <a:lnTo>
                    <a:pt x="39401" y="541092"/>
                  </a:lnTo>
                  <a:lnTo>
                    <a:pt x="64515" y="546163"/>
                  </a:lnTo>
                  <a:lnTo>
                    <a:pt x="3284118" y="546163"/>
                  </a:lnTo>
                  <a:lnTo>
                    <a:pt x="3309235" y="541092"/>
                  </a:lnTo>
                  <a:lnTo>
                    <a:pt x="3329746" y="527262"/>
                  </a:lnTo>
                  <a:lnTo>
                    <a:pt x="3343575" y="506751"/>
                  </a:lnTo>
                  <a:lnTo>
                    <a:pt x="3348647" y="481634"/>
                  </a:lnTo>
                  <a:lnTo>
                    <a:pt x="3348647" y="64528"/>
                  </a:lnTo>
                  <a:lnTo>
                    <a:pt x="3343575" y="39412"/>
                  </a:lnTo>
                  <a:lnTo>
                    <a:pt x="3329746" y="18900"/>
                  </a:lnTo>
                  <a:lnTo>
                    <a:pt x="3309235" y="5071"/>
                  </a:lnTo>
                  <a:lnTo>
                    <a:pt x="3284118" y="0"/>
                  </a:lnTo>
                  <a:close/>
                </a:path>
              </a:pathLst>
            </a:custGeom>
            <a:solidFill>
              <a:srgbClr val="F4E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466359" y="1265069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18" y="546163"/>
                  </a:moveTo>
                  <a:lnTo>
                    <a:pt x="64515" y="546163"/>
                  </a:lnTo>
                  <a:lnTo>
                    <a:pt x="39401" y="541092"/>
                  </a:lnTo>
                  <a:lnTo>
                    <a:pt x="18894" y="527262"/>
                  </a:lnTo>
                  <a:lnTo>
                    <a:pt x="5069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69" y="39412"/>
                  </a:lnTo>
                  <a:lnTo>
                    <a:pt x="18894" y="18900"/>
                  </a:lnTo>
                  <a:lnTo>
                    <a:pt x="39401" y="5071"/>
                  </a:lnTo>
                  <a:lnTo>
                    <a:pt x="64515" y="0"/>
                  </a:lnTo>
                  <a:lnTo>
                    <a:pt x="3284118" y="0"/>
                  </a:lnTo>
                  <a:lnTo>
                    <a:pt x="3309235" y="5071"/>
                  </a:lnTo>
                  <a:lnTo>
                    <a:pt x="3329746" y="18900"/>
                  </a:lnTo>
                  <a:lnTo>
                    <a:pt x="3343575" y="39412"/>
                  </a:lnTo>
                  <a:lnTo>
                    <a:pt x="3348647" y="64528"/>
                  </a:lnTo>
                  <a:lnTo>
                    <a:pt x="3348647" y="481634"/>
                  </a:lnTo>
                  <a:lnTo>
                    <a:pt x="3343575" y="506751"/>
                  </a:lnTo>
                  <a:lnTo>
                    <a:pt x="3329746" y="527262"/>
                  </a:lnTo>
                  <a:lnTo>
                    <a:pt x="3309235" y="541092"/>
                  </a:lnTo>
                  <a:lnTo>
                    <a:pt x="3284118" y="546163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85582" y="1759931"/>
              <a:ext cx="0" cy="4091940"/>
            </a:xfrm>
            <a:custGeom>
              <a:avLst/>
              <a:gdLst/>
              <a:ahLst/>
              <a:cxnLst/>
              <a:rect l="l" t="t" r="r" b="b"/>
              <a:pathLst>
                <a:path h="4091940">
                  <a:moveTo>
                    <a:pt x="0" y="0"/>
                  </a:moveTo>
                  <a:lnTo>
                    <a:pt x="0" y="4091419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2464767" y="2016405"/>
            <a:ext cx="8455025" cy="3749040"/>
            <a:chOff x="2464767" y="2016405"/>
            <a:chExt cx="8455025" cy="3749040"/>
          </a:xfrm>
        </p:grpSpPr>
        <p:sp>
          <p:nvSpPr>
            <p:cNvPr id="35" name="object 35"/>
            <p:cNvSpPr/>
            <p:nvPr/>
          </p:nvSpPr>
          <p:spPr>
            <a:xfrm>
              <a:off x="2466355" y="2606906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466355" y="3253799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466355" y="3894176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466355" y="4534552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466355" y="5174922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465517" y="2016405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603883" y="2137608"/>
              <a:ext cx="325755" cy="302260"/>
            </a:xfrm>
            <a:custGeom>
              <a:avLst/>
              <a:gdLst/>
              <a:ahLst/>
              <a:cxnLst/>
              <a:rect l="l" t="t" r="r" b="b"/>
              <a:pathLst>
                <a:path w="325755" h="302260">
                  <a:moveTo>
                    <a:pt x="162801" y="0"/>
                  </a:moveTo>
                  <a:lnTo>
                    <a:pt x="122064" y="8225"/>
                  </a:lnTo>
                  <a:lnTo>
                    <a:pt x="88796" y="30657"/>
                  </a:lnTo>
                  <a:lnTo>
                    <a:pt x="66366" y="63929"/>
                  </a:lnTo>
                  <a:lnTo>
                    <a:pt x="58140" y="104673"/>
                  </a:lnTo>
                  <a:lnTo>
                    <a:pt x="66366" y="145410"/>
                  </a:lnTo>
                  <a:lnTo>
                    <a:pt x="88796" y="178677"/>
                  </a:lnTo>
                  <a:lnTo>
                    <a:pt x="122064" y="201108"/>
                  </a:lnTo>
                  <a:lnTo>
                    <a:pt x="162801" y="209334"/>
                  </a:lnTo>
                  <a:lnTo>
                    <a:pt x="203545" y="201108"/>
                  </a:lnTo>
                  <a:lnTo>
                    <a:pt x="225855" y="186067"/>
                  </a:lnTo>
                  <a:lnTo>
                    <a:pt x="162801" y="186067"/>
                  </a:lnTo>
                  <a:lnTo>
                    <a:pt x="131116" y="179672"/>
                  </a:lnTo>
                  <a:lnTo>
                    <a:pt x="105244" y="162229"/>
                  </a:lnTo>
                  <a:lnTo>
                    <a:pt x="87802" y="136357"/>
                  </a:lnTo>
                  <a:lnTo>
                    <a:pt x="81407" y="104673"/>
                  </a:lnTo>
                  <a:lnTo>
                    <a:pt x="87802" y="72986"/>
                  </a:lnTo>
                  <a:lnTo>
                    <a:pt x="105244" y="47110"/>
                  </a:lnTo>
                  <a:lnTo>
                    <a:pt x="131116" y="29664"/>
                  </a:lnTo>
                  <a:lnTo>
                    <a:pt x="162801" y="23266"/>
                  </a:lnTo>
                  <a:lnTo>
                    <a:pt x="225853" y="23266"/>
                  </a:lnTo>
                  <a:lnTo>
                    <a:pt x="203545" y="8225"/>
                  </a:lnTo>
                  <a:lnTo>
                    <a:pt x="162801" y="0"/>
                  </a:lnTo>
                  <a:close/>
                </a:path>
                <a:path w="325755" h="302260">
                  <a:moveTo>
                    <a:pt x="225853" y="23266"/>
                  </a:moveTo>
                  <a:lnTo>
                    <a:pt x="162801" y="23266"/>
                  </a:lnTo>
                  <a:lnTo>
                    <a:pt x="194487" y="29664"/>
                  </a:lnTo>
                  <a:lnTo>
                    <a:pt x="220364" y="47110"/>
                  </a:lnTo>
                  <a:lnTo>
                    <a:pt x="237810" y="72986"/>
                  </a:lnTo>
                  <a:lnTo>
                    <a:pt x="244208" y="104673"/>
                  </a:lnTo>
                  <a:lnTo>
                    <a:pt x="237810" y="136357"/>
                  </a:lnTo>
                  <a:lnTo>
                    <a:pt x="220364" y="162229"/>
                  </a:lnTo>
                  <a:lnTo>
                    <a:pt x="194487" y="179672"/>
                  </a:lnTo>
                  <a:lnTo>
                    <a:pt x="162801" y="186067"/>
                  </a:lnTo>
                  <a:lnTo>
                    <a:pt x="225855" y="186067"/>
                  </a:lnTo>
                  <a:lnTo>
                    <a:pt x="236816" y="178677"/>
                  </a:lnTo>
                  <a:lnTo>
                    <a:pt x="259249" y="145410"/>
                  </a:lnTo>
                  <a:lnTo>
                    <a:pt x="267474" y="104673"/>
                  </a:lnTo>
                  <a:lnTo>
                    <a:pt x="259249" y="63929"/>
                  </a:lnTo>
                  <a:lnTo>
                    <a:pt x="236816" y="30657"/>
                  </a:lnTo>
                  <a:lnTo>
                    <a:pt x="225853" y="23266"/>
                  </a:lnTo>
                  <a:close/>
                </a:path>
                <a:path w="325755" h="302260">
                  <a:moveTo>
                    <a:pt x="169227" y="34886"/>
                  </a:moveTo>
                  <a:lnTo>
                    <a:pt x="156387" y="34886"/>
                  </a:lnTo>
                  <a:lnTo>
                    <a:pt x="151180" y="40106"/>
                  </a:lnTo>
                  <a:lnTo>
                    <a:pt x="151155" y="107759"/>
                  </a:lnTo>
                  <a:lnTo>
                    <a:pt x="152374" y="110731"/>
                  </a:lnTo>
                  <a:lnTo>
                    <a:pt x="154546" y="112928"/>
                  </a:lnTo>
                  <a:lnTo>
                    <a:pt x="182435" y="140766"/>
                  </a:lnTo>
                  <a:lnTo>
                    <a:pt x="189763" y="140766"/>
                  </a:lnTo>
                  <a:lnTo>
                    <a:pt x="198920" y="131559"/>
                  </a:lnTo>
                  <a:lnTo>
                    <a:pt x="198882" y="124193"/>
                  </a:lnTo>
                  <a:lnTo>
                    <a:pt x="174434" y="99910"/>
                  </a:lnTo>
                  <a:lnTo>
                    <a:pt x="174434" y="40106"/>
                  </a:lnTo>
                  <a:lnTo>
                    <a:pt x="169227" y="34886"/>
                  </a:lnTo>
                  <a:close/>
                </a:path>
                <a:path w="325755" h="302260">
                  <a:moveTo>
                    <a:pt x="300380" y="279107"/>
                  </a:moveTo>
                  <a:lnTo>
                    <a:pt x="234670" y="279107"/>
                  </a:lnTo>
                  <a:lnTo>
                    <a:pt x="241825" y="290974"/>
                  </a:lnTo>
                  <a:lnTo>
                    <a:pt x="252599" y="298900"/>
                  </a:lnTo>
                  <a:lnTo>
                    <a:pt x="265560" y="302207"/>
                  </a:lnTo>
                  <a:lnTo>
                    <a:pt x="279273" y="300215"/>
                  </a:lnTo>
                  <a:lnTo>
                    <a:pt x="286228" y="296817"/>
                  </a:lnTo>
                  <a:lnTo>
                    <a:pt x="292198" y="292033"/>
                  </a:lnTo>
                  <a:lnTo>
                    <a:pt x="296982" y="286063"/>
                  </a:lnTo>
                  <a:lnTo>
                    <a:pt x="300380" y="279107"/>
                  </a:lnTo>
                  <a:close/>
                </a:path>
                <a:path w="325755" h="302260">
                  <a:moveTo>
                    <a:pt x="90932" y="279107"/>
                  </a:moveTo>
                  <a:lnTo>
                    <a:pt x="25349" y="279107"/>
                  </a:lnTo>
                  <a:lnTo>
                    <a:pt x="29589" y="286063"/>
                  </a:lnTo>
                  <a:lnTo>
                    <a:pt x="32612" y="290974"/>
                  </a:lnTo>
                  <a:lnTo>
                    <a:pt x="43492" y="298900"/>
                  </a:lnTo>
                  <a:lnTo>
                    <a:pt x="43725" y="298900"/>
                  </a:lnTo>
                  <a:lnTo>
                    <a:pt x="56342" y="302057"/>
                  </a:lnTo>
                  <a:lnTo>
                    <a:pt x="70040" y="299999"/>
                  </a:lnTo>
                  <a:lnTo>
                    <a:pt x="76908" y="296617"/>
                  </a:lnTo>
                  <a:lnTo>
                    <a:pt x="82810" y="291877"/>
                  </a:lnTo>
                  <a:lnTo>
                    <a:pt x="87479" y="286063"/>
                  </a:lnTo>
                  <a:lnTo>
                    <a:pt x="90932" y="279107"/>
                  </a:lnTo>
                  <a:close/>
                </a:path>
                <a:path w="325755" h="302260">
                  <a:moveTo>
                    <a:pt x="195592" y="279107"/>
                  </a:moveTo>
                  <a:lnTo>
                    <a:pt x="130009" y="279107"/>
                  </a:lnTo>
                  <a:lnTo>
                    <a:pt x="134251" y="286063"/>
                  </a:lnTo>
                  <a:lnTo>
                    <a:pt x="137274" y="290974"/>
                  </a:lnTo>
                  <a:lnTo>
                    <a:pt x="148158" y="298900"/>
                  </a:lnTo>
                  <a:lnTo>
                    <a:pt x="148391" y="298900"/>
                  </a:lnTo>
                  <a:lnTo>
                    <a:pt x="161008" y="302057"/>
                  </a:lnTo>
                  <a:lnTo>
                    <a:pt x="174701" y="299999"/>
                  </a:lnTo>
                  <a:lnTo>
                    <a:pt x="181574" y="296617"/>
                  </a:lnTo>
                  <a:lnTo>
                    <a:pt x="187475" y="291877"/>
                  </a:lnTo>
                  <a:lnTo>
                    <a:pt x="192142" y="286063"/>
                  </a:lnTo>
                  <a:lnTo>
                    <a:pt x="195592" y="279107"/>
                  </a:lnTo>
                  <a:close/>
                </a:path>
                <a:path w="325755" h="302260">
                  <a:moveTo>
                    <a:pt x="51714" y="255841"/>
                  </a:moveTo>
                  <a:lnTo>
                    <a:pt x="5207" y="255841"/>
                  </a:lnTo>
                  <a:lnTo>
                    <a:pt x="0" y="261061"/>
                  </a:lnTo>
                  <a:lnTo>
                    <a:pt x="0" y="273900"/>
                  </a:lnTo>
                  <a:lnTo>
                    <a:pt x="5207" y="279107"/>
                  </a:lnTo>
                  <a:lnTo>
                    <a:pt x="51714" y="279107"/>
                  </a:lnTo>
                  <a:lnTo>
                    <a:pt x="46520" y="273900"/>
                  </a:lnTo>
                  <a:lnTo>
                    <a:pt x="46520" y="261061"/>
                  </a:lnTo>
                  <a:lnTo>
                    <a:pt x="51714" y="255841"/>
                  </a:lnTo>
                  <a:close/>
                </a:path>
                <a:path w="325755" h="302260">
                  <a:moveTo>
                    <a:pt x="156387" y="255841"/>
                  </a:moveTo>
                  <a:lnTo>
                    <a:pt x="64566" y="255841"/>
                  </a:lnTo>
                  <a:lnTo>
                    <a:pt x="69773" y="261061"/>
                  </a:lnTo>
                  <a:lnTo>
                    <a:pt x="69773" y="273900"/>
                  </a:lnTo>
                  <a:lnTo>
                    <a:pt x="64566" y="279107"/>
                  </a:lnTo>
                  <a:lnTo>
                    <a:pt x="156387" y="279107"/>
                  </a:lnTo>
                  <a:lnTo>
                    <a:pt x="151180" y="273900"/>
                  </a:lnTo>
                  <a:lnTo>
                    <a:pt x="151180" y="261061"/>
                  </a:lnTo>
                  <a:lnTo>
                    <a:pt x="156387" y="255841"/>
                  </a:lnTo>
                  <a:close/>
                </a:path>
                <a:path w="325755" h="302260">
                  <a:moveTo>
                    <a:pt x="261048" y="255841"/>
                  </a:moveTo>
                  <a:lnTo>
                    <a:pt x="169227" y="255841"/>
                  </a:lnTo>
                  <a:lnTo>
                    <a:pt x="174434" y="261061"/>
                  </a:lnTo>
                  <a:lnTo>
                    <a:pt x="174434" y="273900"/>
                  </a:lnTo>
                  <a:lnTo>
                    <a:pt x="169227" y="279107"/>
                  </a:lnTo>
                  <a:lnTo>
                    <a:pt x="261048" y="279107"/>
                  </a:lnTo>
                  <a:lnTo>
                    <a:pt x="255841" y="273900"/>
                  </a:lnTo>
                  <a:lnTo>
                    <a:pt x="255841" y="261061"/>
                  </a:lnTo>
                  <a:lnTo>
                    <a:pt x="261048" y="255841"/>
                  </a:lnTo>
                  <a:close/>
                </a:path>
                <a:path w="325755" h="302260">
                  <a:moveTo>
                    <a:pt x="320408" y="255841"/>
                  </a:moveTo>
                  <a:lnTo>
                    <a:pt x="273888" y="255841"/>
                  </a:lnTo>
                  <a:lnTo>
                    <a:pt x="279095" y="261061"/>
                  </a:lnTo>
                  <a:lnTo>
                    <a:pt x="279095" y="273900"/>
                  </a:lnTo>
                  <a:lnTo>
                    <a:pt x="273888" y="279107"/>
                  </a:lnTo>
                  <a:lnTo>
                    <a:pt x="320408" y="279107"/>
                  </a:lnTo>
                  <a:lnTo>
                    <a:pt x="325615" y="273900"/>
                  </a:lnTo>
                  <a:lnTo>
                    <a:pt x="325615" y="261061"/>
                  </a:lnTo>
                  <a:lnTo>
                    <a:pt x="320408" y="255841"/>
                  </a:lnTo>
                  <a:close/>
                </a:path>
                <a:path w="325755" h="302260">
                  <a:moveTo>
                    <a:pt x="59940" y="232904"/>
                  </a:moveTo>
                  <a:lnTo>
                    <a:pt x="25349" y="255841"/>
                  </a:lnTo>
                  <a:lnTo>
                    <a:pt x="90932" y="255841"/>
                  </a:lnTo>
                  <a:lnTo>
                    <a:pt x="83725" y="244019"/>
                  </a:lnTo>
                  <a:lnTo>
                    <a:pt x="72915" y="236148"/>
                  </a:lnTo>
                  <a:lnTo>
                    <a:pt x="59940" y="232904"/>
                  </a:lnTo>
                  <a:close/>
                </a:path>
                <a:path w="325755" h="302260">
                  <a:moveTo>
                    <a:pt x="164601" y="232904"/>
                  </a:moveTo>
                  <a:lnTo>
                    <a:pt x="130009" y="255841"/>
                  </a:lnTo>
                  <a:lnTo>
                    <a:pt x="195592" y="255841"/>
                  </a:lnTo>
                  <a:lnTo>
                    <a:pt x="188386" y="244019"/>
                  </a:lnTo>
                  <a:lnTo>
                    <a:pt x="177576" y="236148"/>
                  </a:lnTo>
                  <a:lnTo>
                    <a:pt x="164601" y="232904"/>
                  </a:lnTo>
                  <a:close/>
                </a:path>
                <a:path w="325755" h="302260">
                  <a:moveTo>
                    <a:pt x="269496" y="232749"/>
                  </a:moveTo>
                  <a:lnTo>
                    <a:pt x="234670" y="255841"/>
                  </a:lnTo>
                  <a:lnTo>
                    <a:pt x="300380" y="255841"/>
                  </a:lnTo>
                  <a:lnTo>
                    <a:pt x="293248" y="244019"/>
                  </a:lnTo>
                  <a:lnTo>
                    <a:pt x="292003" y="243082"/>
                  </a:lnTo>
                  <a:lnTo>
                    <a:pt x="282575" y="236148"/>
                  </a:lnTo>
                  <a:lnTo>
                    <a:pt x="282807" y="236148"/>
                  </a:lnTo>
                  <a:lnTo>
                    <a:pt x="269496" y="2327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465517" y="458796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2"/>
                  </a:lnTo>
                  <a:lnTo>
                    <a:pt x="186680" y="533539"/>
                  </a:lnTo>
                  <a:lnTo>
                    <a:pt x="405501" y="533539"/>
                  </a:lnTo>
                  <a:lnTo>
                    <a:pt x="444136" y="523192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50023" y="4874960"/>
              <a:ext cx="100685" cy="10521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76462" y="4748524"/>
              <a:ext cx="100685" cy="105219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2601390" y="470222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5" h="324485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2"/>
                  </a:lnTo>
                  <a:lnTo>
                    <a:pt x="178830" y="225337"/>
                  </a:lnTo>
                  <a:lnTo>
                    <a:pt x="172981" y="255374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7" y="255376"/>
                  </a:lnTo>
                  <a:lnTo>
                    <a:pt x="19135" y="225342"/>
                  </a:lnTo>
                  <a:lnTo>
                    <a:pt x="24983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897" y="157460"/>
                  </a:lnTo>
                  <a:lnTo>
                    <a:pt x="53112" y="170681"/>
                  </a:lnTo>
                  <a:lnTo>
                    <a:pt x="71502" y="175952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888" y="126117"/>
                  </a:lnTo>
                  <a:lnTo>
                    <a:pt x="53239" y="137572"/>
                  </a:lnTo>
                  <a:lnTo>
                    <a:pt x="46705" y="141315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6" y="262575"/>
                  </a:lnTo>
                  <a:lnTo>
                    <a:pt x="197970" y="225342"/>
                  </a:lnTo>
                  <a:lnTo>
                    <a:pt x="190720" y="188109"/>
                  </a:lnTo>
                  <a:lnTo>
                    <a:pt x="168962" y="155365"/>
                  </a:lnTo>
                  <a:lnTo>
                    <a:pt x="158947" y="143178"/>
                  </a:lnTo>
                  <a:lnTo>
                    <a:pt x="151612" y="129478"/>
                  </a:lnTo>
                  <a:lnTo>
                    <a:pt x="147104" y="114608"/>
                  </a:lnTo>
                  <a:lnTo>
                    <a:pt x="145568" y="98913"/>
                  </a:lnTo>
                  <a:lnTo>
                    <a:pt x="147104" y="83217"/>
                  </a:lnTo>
                  <a:lnTo>
                    <a:pt x="168962" y="42462"/>
                  </a:lnTo>
                  <a:lnTo>
                    <a:pt x="225407" y="19116"/>
                  </a:lnTo>
                  <a:lnTo>
                    <a:pt x="255462" y="24953"/>
                  </a:lnTo>
                  <a:lnTo>
                    <a:pt x="281852" y="42462"/>
                  </a:lnTo>
                  <a:lnTo>
                    <a:pt x="301053" y="73301"/>
                  </a:lnTo>
                  <a:lnTo>
                    <a:pt x="304731" y="107934"/>
                  </a:lnTo>
                  <a:lnTo>
                    <a:pt x="293379" y="140914"/>
                  </a:lnTo>
                  <a:lnTo>
                    <a:pt x="267488" y="166795"/>
                  </a:lnTo>
                  <a:lnTo>
                    <a:pt x="271273" y="153562"/>
                  </a:lnTo>
                  <a:lnTo>
                    <a:pt x="252883" y="148291"/>
                  </a:lnTo>
                  <a:lnTo>
                    <a:pt x="241619" y="187572"/>
                  </a:lnTo>
                  <a:lnTo>
                    <a:pt x="273559" y="213074"/>
                  </a:lnTo>
                  <a:lnTo>
                    <a:pt x="285497" y="198126"/>
                  </a:lnTo>
                  <a:lnTo>
                    <a:pt x="271146" y="186670"/>
                  </a:lnTo>
                  <a:lnTo>
                    <a:pt x="292879" y="171306"/>
                  </a:lnTo>
                  <a:lnTo>
                    <a:pt x="309684" y="150855"/>
                  </a:lnTo>
                  <a:lnTo>
                    <a:pt x="320527" y="126372"/>
                  </a:lnTo>
                  <a:lnTo>
                    <a:pt x="324372" y="98913"/>
                  </a:lnTo>
                  <a:lnTo>
                    <a:pt x="322471" y="79452"/>
                  </a:lnTo>
                  <a:lnTo>
                    <a:pt x="316887" y="61015"/>
                  </a:lnTo>
                  <a:lnTo>
                    <a:pt x="307800" y="44033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465517" y="5231712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8787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616832" y="5333620"/>
              <a:ext cx="304165" cy="324485"/>
            </a:xfrm>
            <a:custGeom>
              <a:avLst/>
              <a:gdLst/>
              <a:ahLst/>
              <a:cxnLst/>
              <a:rect l="l" t="t" r="r" b="b"/>
              <a:pathLst>
                <a:path w="304164" h="324485">
                  <a:moveTo>
                    <a:pt x="218579" y="0"/>
                  </a:moveTo>
                  <a:lnTo>
                    <a:pt x="28511" y="0"/>
                  </a:lnTo>
                  <a:lnTo>
                    <a:pt x="17423" y="2243"/>
                  </a:lnTo>
                  <a:lnTo>
                    <a:pt x="8359" y="8359"/>
                  </a:lnTo>
                  <a:lnTo>
                    <a:pt x="2243" y="17423"/>
                  </a:lnTo>
                  <a:lnTo>
                    <a:pt x="0" y="28511"/>
                  </a:lnTo>
                  <a:lnTo>
                    <a:pt x="0" y="76034"/>
                  </a:lnTo>
                  <a:lnTo>
                    <a:pt x="38011" y="76034"/>
                  </a:lnTo>
                  <a:lnTo>
                    <a:pt x="38011" y="295871"/>
                  </a:lnTo>
                  <a:lnTo>
                    <a:pt x="40256" y="306959"/>
                  </a:lnTo>
                  <a:lnTo>
                    <a:pt x="46375" y="316023"/>
                  </a:lnTo>
                  <a:lnTo>
                    <a:pt x="55440" y="322139"/>
                  </a:lnTo>
                  <a:lnTo>
                    <a:pt x="66522" y="324383"/>
                  </a:lnTo>
                  <a:lnTo>
                    <a:pt x="256590" y="324383"/>
                  </a:lnTo>
                  <a:lnTo>
                    <a:pt x="267678" y="322139"/>
                  </a:lnTo>
                  <a:lnTo>
                    <a:pt x="276742" y="316023"/>
                  </a:lnTo>
                  <a:lnTo>
                    <a:pt x="282858" y="306959"/>
                  </a:lnTo>
                  <a:lnTo>
                    <a:pt x="283179" y="305371"/>
                  </a:lnTo>
                  <a:lnTo>
                    <a:pt x="61290" y="305371"/>
                  </a:lnTo>
                  <a:lnTo>
                    <a:pt x="57023" y="301104"/>
                  </a:lnTo>
                  <a:lnTo>
                    <a:pt x="57023" y="57035"/>
                  </a:lnTo>
                  <a:lnTo>
                    <a:pt x="19011" y="57035"/>
                  </a:lnTo>
                  <a:lnTo>
                    <a:pt x="19011" y="23279"/>
                  </a:lnTo>
                  <a:lnTo>
                    <a:pt x="23279" y="19011"/>
                  </a:lnTo>
                  <a:lnTo>
                    <a:pt x="245168" y="19011"/>
                  </a:lnTo>
                  <a:lnTo>
                    <a:pt x="244847" y="17423"/>
                  </a:lnTo>
                  <a:lnTo>
                    <a:pt x="238731" y="8359"/>
                  </a:lnTo>
                  <a:lnTo>
                    <a:pt x="229667" y="2243"/>
                  </a:lnTo>
                  <a:lnTo>
                    <a:pt x="218579" y="0"/>
                  </a:lnTo>
                  <a:close/>
                </a:path>
                <a:path w="304164" h="324485">
                  <a:moveTo>
                    <a:pt x="285102" y="267360"/>
                  </a:moveTo>
                  <a:lnTo>
                    <a:pt x="76022" y="267360"/>
                  </a:lnTo>
                  <a:lnTo>
                    <a:pt x="76022" y="301104"/>
                  </a:lnTo>
                  <a:lnTo>
                    <a:pt x="71767" y="305371"/>
                  </a:lnTo>
                  <a:lnTo>
                    <a:pt x="93408" y="305371"/>
                  </a:lnTo>
                  <a:lnTo>
                    <a:pt x="94462" y="302399"/>
                  </a:lnTo>
                  <a:lnTo>
                    <a:pt x="95034" y="299199"/>
                  </a:lnTo>
                  <a:lnTo>
                    <a:pt x="95034" y="286372"/>
                  </a:lnTo>
                  <a:lnTo>
                    <a:pt x="285102" y="286372"/>
                  </a:lnTo>
                  <a:lnTo>
                    <a:pt x="285102" y="267360"/>
                  </a:lnTo>
                  <a:close/>
                </a:path>
                <a:path w="304164" h="324485">
                  <a:moveTo>
                    <a:pt x="285102" y="286372"/>
                  </a:moveTo>
                  <a:lnTo>
                    <a:pt x="266090" y="286372"/>
                  </a:lnTo>
                  <a:lnTo>
                    <a:pt x="266090" y="301104"/>
                  </a:lnTo>
                  <a:lnTo>
                    <a:pt x="261823" y="305371"/>
                  </a:lnTo>
                  <a:lnTo>
                    <a:pt x="283179" y="305371"/>
                  </a:lnTo>
                  <a:lnTo>
                    <a:pt x="285102" y="295871"/>
                  </a:lnTo>
                  <a:lnTo>
                    <a:pt x="285102" y="286372"/>
                  </a:lnTo>
                  <a:close/>
                </a:path>
                <a:path w="304164" h="324485">
                  <a:moveTo>
                    <a:pt x="247091" y="181241"/>
                  </a:moveTo>
                  <a:lnTo>
                    <a:pt x="228079" y="181241"/>
                  </a:lnTo>
                  <a:lnTo>
                    <a:pt x="228079" y="267360"/>
                  </a:lnTo>
                  <a:lnTo>
                    <a:pt x="247091" y="267360"/>
                  </a:lnTo>
                  <a:lnTo>
                    <a:pt x="247091" y="181241"/>
                  </a:lnTo>
                  <a:close/>
                </a:path>
                <a:path w="304164" h="324485">
                  <a:moveTo>
                    <a:pt x="245168" y="19011"/>
                  </a:moveTo>
                  <a:lnTo>
                    <a:pt x="223812" y="19011"/>
                  </a:lnTo>
                  <a:lnTo>
                    <a:pt x="228079" y="23279"/>
                  </a:lnTo>
                  <a:lnTo>
                    <a:pt x="228079" y="47523"/>
                  </a:lnTo>
                  <a:lnTo>
                    <a:pt x="226314" y="48856"/>
                  </a:lnTo>
                  <a:lnTo>
                    <a:pt x="224612" y="50317"/>
                  </a:lnTo>
                  <a:lnTo>
                    <a:pt x="112814" y="162864"/>
                  </a:lnTo>
                  <a:lnTo>
                    <a:pt x="112814" y="216623"/>
                  </a:lnTo>
                  <a:lnTo>
                    <a:pt x="88595" y="240093"/>
                  </a:lnTo>
                  <a:lnTo>
                    <a:pt x="102031" y="253530"/>
                  </a:lnTo>
                  <a:lnTo>
                    <a:pt x="126136" y="229298"/>
                  </a:lnTo>
                  <a:lnTo>
                    <a:pt x="179895" y="229298"/>
                  </a:lnTo>
                  <a:lnTo>
                    <a:pt x="198817" y="210426"/>
                  </a:lnTo>
                  <a:lnTo>
                    <a:pt x="145135" y="210426"/>
                  </a:lnTo>
                  <a:lnTo>
                    <a:pt x="158348" y="196976"/>
                  </a:lnTo>
                  <a:lnTo>
                    <a:pt x="131699" y="196976"/>
                  </a:lnTo>
                  <a:lnTo>
                    <a:pt x="131699" y="170103"/>
                  </a:lnTo>
                  <a:lnTo>
                    <a:pt x="171805" y="130009"/>
                  </a:lnTo>
                  <a:lnTo>
                    <a:pt x="191838" y="130009"/>
                  </a:lnTo>
                  <a:lnTo>
                    <a:pt x="186829" y="114973"/>
                  </a:lnTo>
                  <a:lnTo>
                    <a:pt x="236435" y="65379"/>
                  </a:lnTo>
                  <a:lnTo>
                    <a:pt x="245859" y="59121"/>
                  </a:lnTo>
                  <a:lnTo>
                    <a:pt x="256590" y="57035"/>
                  </a:lnTo>
                  <a:lnTo>
                    <a:pt x="293581" y="57035"/>
                  </a:lnTo>
                  <a:lnTo>
                    <a:pt x="290195" y="51930"/>
                  </a:lnTo>
                  <a:lnTo>
                    <a:pt x="280648" y="44550"/>
                  </a:lnTo>
                  <a:lnTo>
                    <a:pt x="269919" y="39936"/>
                  </a:lnTo>
                  <a:lnTo>
                    <a:pt x="264171" y="39001"/>
                  </a:lnTo>
                  <a:lnTo>
                    <a:pt x="247091" y="39001"/>
                  </a:lnTo>
                  <a:lnTo>
                    <a:pt x="247091" y="28511"/>
                  </a:lnTo>
                  <a:lnTo>
                    <a:pt x="245168" y="19011"/>
                  </a:lnTo>
                  <a:close/>
                </a:path>
                <a:path w="304164" h="324485">
                  <a:moveTo>
                    <a:pt x="220566" y="188734"/>
                  </a:moveTo>
                  <a:lnTo>
                    <a:pt x="193332" y="188734"/>
                  </a:lnTo>
                  <a:lnTo>
                    <a:pt x="172021" y="210426"/>
                  </a:lnTo>
                  <a:lnTo>
                    <a:pt x="198817" y="210426"/>
                  </a:lnTo>
                  <a:lnTo>
                    <a:pt x="220566" y="188734"/>
                  </a:lnTo>
                  <a:close/>
                </a:path>
                <a:path w="304164" h="324485">
                  <a:moveTo>
                    <a:pt x="191838" y="130009"/>
                  </a:moveTo>
                  <a:lnTo>
                    <a:pt x="171805" y="130009"/>
                  </a:lnTo>
                  <a:lnTo>
                    <a:pt x="178523" y="150164"/>
                  </a:lnTo>
                  <a:lnTo>
                    <a:pt x="131699" y="196976"/>
                  </a:lnTo>
                  <a:lnTo>
                    <a:pt x="158348" y="196976"/>
                  </a:lnTo>
                  <a:lnTo>
                    <a:pt x="166446" y="188734"/>
                  </a:lnTo>
                  <a:lnTo>
                    <a:pt x="220566" y="188734"/>
                  </a:lnTo>
                  <a:lnTo>
                    <a:pt x="228079" y="181241"/>
                  </a:lnTo>
                  <a:lnTo>
                    <a:pt x="247091" y="181241"/>
                  </a:lnTo>
                  <a:lnTo>
                    <a:pt x="247091" y="170103"/>
                  </a:lnTo>
                  <a:lnTo>
                    <a:pt x="185458" y="170103"/>
                  </a:lnTo>
                  <a:lnTo>
                    <a:pt x="220017" y="135140"/>
                  </a:lnTo>
                  <a:lnTo>
                    <a:pt x="193548" y="135140"/>
                  </a:lnTo>
                  <a:lnTo>
                    <a:pt x="191838" y="130009"/>
                  </a:lnTo>
                  <a:close/>
                </a:path>
                <a:path w="304164" h="324485">
                  <a:moveTo>
                    <a:pt x="274378" y="134950"/>
                  </a:moveTo>
                  <a:lnTo>
                    <a:pt x="247091" y="134950"/>
                  </a:lnTo>
                  <a:lnTo>
                    <a:pt x="212344" y="170103"/>
                  </a:lnTo>
                  <a:lnTo>
                    <a:pt x="247091" y="170103"/>
                  </a:lnTo>
                  <a:lnTo>
                    <a:pt x="247091" y="162229"/>
                  </a:lnTo>
                  <a:lnTo>
                    <a:pt x="274378" y="134950"/>
                  </a:lnTo>
                  <a:close/>
                </a:path>
                <a:path w="304164" h="324485">
                  <a:moveTo>
                    <a:pt x="249872" y="78816"/>
                  </a:moveTo>
                  <a:lnTo>
                    <a:pt x="193548" y="135140"/>
                  </a:lnTo>
                  <a:lnTo>
                    <a:pt x="220017" y="135140"/>
                  </a:lnTo>
                  <a:lnTo>
                    <a:pt x="220205" y="134950"/>
                  </a:lnTo>
                  <a:lnTo>
                    <a:pt x="274378" y="134950"/>
                  </a:lnTo>
                  <a:lnTo>
                    <a:pt x="290195" y="119138"/>
                  </a:lnTo>
                  <a:lnTo>
                    <a:pt x="292309" y="115950"/>
                  </a:lnTo>
                  <a:lnTo>
                    <a:pt x="239217" y="115950"/>
                  </a:lnTo>
                  <a:lnTo>
                    <a:pt x="263309" y="92252"/>
                  </a:lnTo>
                  <a:lnTo>
                    <a:pt x="249872" y="78816"/>
                  </a:lnTo>
                  <a:close/>
                </a:path>
                <a:path w="304164" h="324485">
                  <a:moveTo>
                    <a:pt x="293581" y="57035"/>
                  </a:moveTo>
                  <a:lnTo>
                    <a:pt x="256590" y="57035"/>
                  </a:lnTo>
                  <a:lnTo>
                    <a:pt x="267321" y="59121"/>
                  </a:lnTo>
                  <a:lnTo>
                    <a:pt x="276745" y="65379"/>
                  </a:lnTo>
                  <a:lnTo>
                    <a:pt x="283003" y="74803"/>
                  </a:lnTo>
                  <a:lnTo>
                    <a:pt x="285089" y="85536"/>
                  </a:lnTo>
                  <a:lnTo>
                    <a:pt x="283003" y="96270"/>
                  </a:lnTo>
                  <a:lnTo>
                    <a:pt x="276745" y="105702"/>
                  </a:lnTo>
                  <a:lnTo>
                    <a:pt x="266090" y="115950"/>
                  </a:lnTo>
                  <a:lnTo>
                    <a:pt x="292309" y="115950"/>
                  </a:lnTo>
                  <a:lnTo>
                    <a:pt x="300617" y="103426"/>
                  </a:lnTo>
                  <a:lnTo>
                    <a:pt x="304091" y="85536"/>
                  </a:lnTo>
                  <a:lnTo>
                    <a:pt x="300617" y="67642"/>
                  </a:lnTo>
                  <a:lnTo>
                    <a:pt x="293581" y="57035"/>
                  </a:lnTo>
                  <a:close/>
                </a:path>
                <a:path w="304164" h="324485">
                  <a:moveTo>
                    <a:pt x="55384" y="19011"/>
                  </a:moveTo>
                  <a:lnTo>
                    <a:pt x="33756" y="19011"/>
                  </a:lnTo>
                  <a:lnTo>
                    <a:pt x="38011" y="23279"/>
                  </a:lnTo>
                  <a:lnTo>
                    <a:pt x="38011" y="57035"/>
                  </a:lnTo>
                  <a:lnTo>
                    <a:pt x="57023" y="57035"/>
                  </a:lnTo>
                  <a:lnTo>
                    <a:pt x="57023" y="25184"/>
                  </a:lnTo>
                  <a:lnTo>
                    <a:pt x="56438" y="21983"/>
                  </a:lnTo>
                  <a:lnTo>
                    <a:pt x="55384" y="19011"/>
                  </a:lnTo>
                  <a:close/>
                </a:path>
                <a:path w="304164" h="324485">
                  <a:moveTo>
                    <a:pt x="258551" y="38087"/>
                  </a:moveTo>
                  <a:lnTo>
                    <a:pt x="247091" y="39001"/>
                  </a:lnTo>
                  <a:lnTo>
                    <a:pt x="264171" y="39001"/>
                  </a:lnTo>
                  <a:lnTo>
                    <a:pt x="258551" y="380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886370" y="2606906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886370" y="3253799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886370" y="3894176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886370" y="4534552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886370" y="5174922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900191" y="2031027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4" y="2177"/>
                  </a:lnTo>
                  <a:lnTo>
                    <a:pt x="117773" y="31318"/>
                  </a:lnTo>
                  <a:lnTo>
                    <a:pt x="8362" y="220827"/>
                  </a:lnTo>
                  <a:lnTo>
                    <a:pt x="0" y="252147"/>
                  </a:lnTo>
                  <a:lnTo>
                    <a:pt x="2090" y="268249"/>
                  </a:lnTo>
                  <a:lnTo>
                    <a:pt x="117773" y="472973"/>
                  </a:lnTo>
                  <a:lnTo>
                    <a:pt x="155704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2" y="486023"/>
                  </a:lnTo>
                  <a:lnTo>
                    <a:pt x="554513" y="283476"/>
                  </a:lnTo>
                  <a:lnTo>
                    <a:pt x="562876" y="252147"/>
                  </a:lnTo>
                  <a:lnTo>
                    <a:pt x="560785" y="236047"/>
                  </a:lnTo>
                  <a:lnTo>
                    <a:pt x="445090" y="31318"/>
                  </a:lnTo>
                  <a:lnTo>
                    <a:pt x="407166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885533" y="2016416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74522" y="293077"/>
                  </a:moveTo>
                  <a:lnTo>
                    <a:pt x="439305" y="257860"/>
                  </a:lnTo>
                  <a:lnTo>
                    <a:pt x="425881" y="271297"/>
                  </a:lnTo>
                  <a:lnTo>
                    <a:pt x="438162" y="283578"/>
                  </a:lnTo>
                  <a:lnTo>
                    <a:pt x="414502" y="283578"/>
                  </a:lnTo>
                  <a:lnTo>
                    <a:pt x="411632" y="275501"/>
                  </a:lnTo>
                  <a:lnTo>
                    <a:pt x="405206" y="269087"/>
                  </a:lnTo>
                  <a:lnTo>
                    <a:pt x="397129" y="266217"/>
                  </a:lnTo>
                  <a:lnTo>
                    <a:pt x="397129" y="287845"/>
                  </a:lnTo>
                  <a:lnTo>
                    <a:pt x="397129" y="298323"/>
                  </a:lnTo>
                  <a:lnTo>
                    <a:pt x="392874" y="302577"/>
                  </a:lnTo>
                  <a:lnTo>
                    <a:pt x="382384" y="302577"/>
                  </a:lnTo>
                  <a:lnTo>
                    <a:pt x="378129" y="298323"/>
                  </a:lnTo>
                  <a:lnTo>
                    <a:pt x="378129" y="287845"/>
                  </a:lnTo>
                  <a:lnTo>
                    <a:pt x="382384" y="283578"/>
                  </a:lnTo>
                  <a:lnTo>
                    <a:pt x="392874" y="283578"/>
                  </a:lnTo>
                  <a:lnTo>
                    <a:pt x="397129" y="287845"/>
                  </a:lnTo>
                  <a:lnTo>
                    <a:pt x="397129" y="266217"/>
                  </a:lnTo>
                  <a:lnTo>
                    <a:pt x="397129" y="226593"/>
                  </a:lnTo>
                  <a:lnTo>
                    <a:pt x="435127" y="226593"/>
                  </a:lnTo>
                  <a:lnTo>
                    <a:pt x="435127" y="207581"/>
                  </a:lnTo>
                  <a:lnTo>
                    <a:pt x="435127" y="169583"/>
                  </a:lnTo>
                  <a:lnTo>
                    <a:pt x="435127" y="150583"/>
                  </a:lnTo>
                  <a:lnTo>
                    <a:pt x="416128" y="150583"/>
                  </a:lnTo>
                  <a:lnTo>
                    <a:pt x="416128" y="169583"/>
                  </a:lnTo>
                  <a:lnTo>
                    <a:pt x="416128" y="207581"/>
                  </a:lnTo>
                  <a:lnTo>
                    <a:pt x="359130" y="207581"/>
                  </a:lnTo>
                  <a:lnTo>
                    <a:pt x="359130" y="169583"/>
                  </a:lnTo>
                  <a:lnTo>
                    <a:pt x="416128" y="169583"/>
                  </a:lnTo>
                  <a:lnTo>
                    <a:pt x="416128" y="150583"/>
                  </a:lnTo>
                  <a:lnTo>
                    <a:pt x="340131" y="150583"/>
                  </a:lnTo>
                  <a:lnTo>
                    <a:pt x="340131" y="226593"/>
                  </a:lnTo>
                  <a:lnTo>
                    <a:pt x="378129" y="226593"/>
                  </a:lnTo>
                  <a:lnTo>
                    <a:pt x="378129" y="266217"/>
                  </a:lnTo>
                  <a:lnTo>
                    <a:pt x="370052" y="269087"/>
                  </a:lnTo>
                  <a:lnTo>
                    <a:pt x="363639" y="275501"/>
                  </a:lnTo>
                  <a:lnTo>
                    <a:pt x="360768" y="283578"/>
                  </a:lnTo>
                  <a:lnTo>
                    <a:pt x="319506" y="283578"/>
                  </a:lnTo>
                  <a:lnTo>
                    <a:pt x="315404" y="275958"/>
                  </a:lnTo>
                  <a:lnTo>
                    <a:pt x="309257" y="269938"/>
                  </a:lnTo>
                  <a:lnTo>
                    <a:pt x="302133" y="266319"/>
                  </a:lnTo>
                  <a:lnTo>
                    <a:pt x="302133" y="287845"/>
                  </a:lnTo>
                  <a:lnTo>
                    <a:pt x="302133" y="298323"/>
                  </a:lnTo>
                  <a:lnTo>
                    <a:pt x="297878" y="302577"/>
                  </a:lnTo>
                  <a:lnTo>
                    <a:pt x="287401" y="302577"/>
                  </a:lnTo>
                  <a:lnTo>
                    <a:pt x="283133" y="298323"/>
                  </a:lnTo>
                  <a:lnTo>
                    <a:pt x="283133" y="287845"/>
                  </a:lnTo>
                  <a:lnTo>
                    <a:pt x="287401" y="283578"/>
                  </a:lnTo>
                  <a:lnTo>
                    <a:pt x="297878" y="283578"/>
                  </a:lnTo>
                  <a:lnTo>
                    <a:pt x="302133" y="287845"/>
                  </a:lnTo>
                  <a:lnTo>
                    <a:pt x="302133" y="266319"/>
                  </a:lnTo>
                  <a:lnTo>
                    <a:pt x="301523" y="266001"/>
                  </a:lnTo>
                  <a:lnTo>
                    <a:pt x="292646" y="264579"/>
                  </a:lnTo>
                  <a:lnTo>
                    <a:pt x="283768" y="266001"/>
                  </a:lnTo>
                  <a:lnTo>
                    <a:pt x="276034" y="269938"/>
                  </a:lnTo>
                  <a:lnTo>
                    <a:pt x="269887" y="275958"/>
                  </a:lnTo>
                  <a:lnTo>
                    <a:pt x="265772" y="283578"/>
                  </a:lnTo>
                  <a:lnTo>
                    <a:pt x="224510" y="283578"/>
                  </a:lnTo>
                  <a:lnTo>
                    <a:pt x="221640" y="275501"/>
                  </a:lnTo>
                  <a:lnTo>
                    <a:pt x="215226" y="269087"/>
                  </a:lnTo>
                  <a:lnTo>
                    <a:pt x="207149" y="266217"/>
                  </a:lnTo>
                  <a:lnTo>
                    <a:pt x="207149" y="287845"/>
                  </a:lnTo>
                  <a:lnTo>
                    <a:pt x="207149" y="298323"/>
                  </a:lnTo>
                  <a:lnTo>
                    <a:pt x="202882" y="302577"/>
                  </a:lnTo>
                  <a:lnTo>
                    <a:pt x="192405" y="302577"/>
                  </a:lnTo>
                  <a:lnTo>
                    <a:pt x="188150" y="298323"/>
                  </a:lnTo>
                  <a:lnTo>
                    <a:pt x="188150" y="287845"/>
                  </a:lnTo>
                  <a:lnTo>
                    <a:pt x="192405" y="283578"/>
                  </a:lnTo>
                  <a:lnTo>
                    <a:pt x="202882" y="283578"/>
                  </a:lnTo>
                  <a:lnTo>
                    <a:pt x="207149" y="287845"/>
                  </a:lnTo>
                  <a:lnTo>
                    <a:pt x="207149" y="266217"/>
                  </a:lnTo>
                  <a:lnTo>
                    <a:pt x="207149" y="226593"/>
                  </a:lnTo>
                  <a:lnTo>
                    <a:pt x="245135" y="226593"/>
                  </a:lnTo>
                  <a:lnTo>
                    <a:pt x="245135" y="207581"/>
                  </a:lnTo>
                  <a:lnTo>
                    <a:pt x="245135" y="169583"/>
                  </a:lnTo>
                  <a:lnTo>
                    <a:pt x="245135" y="150583"/>
                  </a:lnTo>
                  <a:lnTo>
                    <a:pt x="226148" y="150583"/>
                  </a:lnTo>
                  <a:lnTo>
                    <a:pt x="226148" y="169583"/>
                  </a:lnTo>
                  <a:lnTo>
                    <a:pt x="226148" y="207581"/>
                  </a:lnTo>
                  <a:lnTo>
                    <a:pt x="169151" y="207581"/>
                  </a:lnTo>
                  <a:lnTo>
                    <a:pt x="169151" y="169583"/>
                  </a:lnTo>
                  <a:lnTo>
                    <a:pt x="226148" y="169583"/>
                  </a:lnTo>
                  <a:lnTo>
                    <a:pt x="226148" y="150583"/>
                  </a:lnTo>
                  <a:lnTo>
                    <a:pt x="150152" y="150583"/>
                  </a:lnTo>
                  <a:lnTo>
                    <a:pt x="150152" y="226593"/>
                  </a:lnTo>
                  <a:lnTo>
                    <a:pt x="188150" y="226593"/>
                  </a:lnTo>
                  <a:lnTo>
                    <a:pt x="188150" y="266217"/>
                  </a:lnTo>
                  <a:lnTo>
                    <a:pt x="180060" y="269087"/>
                  </a:lnTo>
                  <a:lnTo>
                    <a:pt x="173647" y="275501"/>
                  </a:lnTo>
                  <a:lnTo>
                    <a:pt x="170776" y="283578"/>
                  </a:lnTo>
                  <a:lnTo>
                    <a:pt x="150152" y="283578"/>
                  </a:lnTo>
                  <a:lnTo>
                    <a:pt x="150152" y="302577"/>
                  </a:lnTo>
                  <a:lnTo>
                    <a:pt x="170776" y="302577"/>
                  </a:lnTo>
                  <a:lnTo>
                    <a:pt x="174891" y="310222"/>
                  </a:lnTo>
                  <a:lnTo>
                    <a:pt x="181038" y="316230"/>
                  </a:lnTo>
                  <a:lnTo>
                    <a:pt x="188772" y="320167"/>
                  </a:lnTo>
                  <a:lnTo>
                    <a:pt x="197650" y="321576"/>
                  </a:lnTo>
                  <a:lnTo>
                    <a:pt x="206527" y="320167"/>
                  </a:lnTo>
                  <a:lnTo>
                    <a:pt x="214261" y="316230"/>
                  </a:lnTo>
                  <a:lnTo>
                    <a:pt x="220408" y="310222"/>
                  </a:lnTo>
                  <a:lnTo>
                    <a:pt x="224510" y="302577"/>
                  </a:lnTo>
                  <a:lnTo>
                    <a:pt x="265772" y="302577"/>
                  </a:lnTo>
                  <a:lnTo>
                    <a:pt x="268643" y="310667"/>
                  </a:lnTo>
                  <a:lnTo>
                    <a:pt x="275056" y="317080"/>
                  </a:lnTo>
                  <a:lnTo>
                    <a:pt x="283133" y="319938"/>
                  </a:lnTo>
                  <a:lnTo>
                    <a:pt x="283133" y="359575"/>
                  </a:lnTo>
                  <a:lnTo>
                    <a:pt x="245135" y="359575"/>
                  </a:lnTo>
                  <a:lnTo>
                    <a:pt x="245135" y="435571"/>
                  </a:lnTo>
                  <a:lnTo>
                    <a:pt x="340131" y="435571"/>
                  </a:lnTo>
                  <a:lnTo>
                    <a:pt x="340131" y="416572"/>
                  </a:lnTo>
                  <a:lnTo>
                    <a:pt x="340131" y="378574"/>
                  </a:lnTo>
                  <a:lnTo>
                    <a:pt x="340131" y="359575"/>
                  </a:lnTo>
                  <a:lnTo>
                    <a:pt x="321132" y="359575"/>
                  </a:lnTo>
                  <a:lnTo>
                    <a:pt x="321132" y="378574"/>
                  </a:lnTo>
                  <a:lnTo>
                    <a:pt x="321132" y="416572"/>
                  </a:lnTo>
                  <a:lnTo>
                    <a:pt x="264134" y="416572"/>
                  </a:lnTo>
                  <a:lnTo>
                    <a:pt x="264134" y="378574"/>
                  </a:lnTo>
                  <a:lnTo>
                    <a:pt x="321132" y="378574"/>
                  </a:lnTo>
                  <a:lnTo>
                    <a:pt x="321132" y="359575"/>
                  </a:lnTo>
                  <a:lnTo>
                    <a:pt x="302133" y="359575"/>
                  </a:lnTo>
                  <a:lnTo>
                    <a:pt x="302133" y="319938"/>
                  </a:lnTo>
                  <a:lnTo>
                    <a:pt x="310222" y="317080"/>
                  </a:lnTo>
                  <a:lnTo>
                    <a:pt x="316636" y="310667"/>
                  </a:lnTo>
                  <a:lnTo>
                    <a:pt x="319506" y="302577"/>
                  </a:lnTo>
                  <a:lnTo>
                    <a:pt x="360768" y="302577"/>
                  </a:lnTo>
                  <a:lnTo>
                    <a:pt x="364883" y="310222"/>
                  </a:lnTo>
                  <a:lnTo>
                    <a:pt x="371030" y="316230"/>
                  </a:lnTo>
                  <a:lnTo>
                    <a:pt x="378764" y="320167"/>
                  </a:lnTo>
                  <a:lnTo>
                    <a:pt x="387629" y="321576"/>
                  </a:lnTo>
                  <a:lnTo>
                    <a:pt x="396506" y="320167"/>
                  </a:lnTo>
                  <a:lnTo>
                    <a:pt x="404241" y="316230"/>
                  </a:lnTo>
                  <a:lnTo>
                    <a:pt x="410400" y="310222"/>
                  </a:lnTo>
                  <a:lnTo>
                    <a:pt x="414502" y="302577"/>
                  </a:lnTo>
                  <a:lnTo>
                    <a:pt x="438162" y="302577"/>
                  </a:lnTo>
                  <a:lnTo>
                    <a:pt x="425881" y="314858"/>
                  </a:lnTo>
                  <a:lnTo>
                    <a:pt x="439305" y="328295"/>
                  </a:lnTo>
                  <a:lnTo>
                    <a:pt x="474522" y="293077"/>
                  </a:lnTo>
                  <a:close/>
                </a:path>
                <a:path w="592454" h="534035">
                  <a:moveTo>
                    <a:pt x="592175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19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31" y="10350"/>
                  </a:lnTo>
                  <a:lnTo>
                    <a:pt x="425653" y="2667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43" y="523189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31" y="523189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75" y="266776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900191" y="3325392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4" y="2175"/>
                  </a:lnTo>
                  <a:lnTo>
                    <a:pt x="117773" y="31305"/>
                  </a:lnTo>
                  <a:lnTo>
                    <a:pt x="8362" y="220814"/>
                  </a:lnTo>
                  <a:lnTo>
                    <a:pt x="0" y="252134"/>
                  </a:lnTo>
                  <a:lnTo>
                    <a:pt x="2090" y="268236"/>
                  </a:lnTo>
                  <a:lnTo>
                    <a:pt x="117773" y="472973"/>
                  </a:lnTo>
                  <a:lnTo>
                    <a:pt x="155704" y="502114"/>
                  </a:lnTo>
                  <a:lnTo>
                    <a:pt x="172027" y="504291"/>
                  </a:lnTo>
                  <a:lnTo>
                    <a:pt x="390848" y="504291"/>
                  </a:lnTo>
                  <a:lnTo>
                    <a:pt x="435052" y="486016"/>
                  </a:lnTo>
                  <a:lnTo>
                    <a:pt x="554513" y="283463"/>
                  </a:lnTo>
                  <a:lnTo>
                    <a:pt x="562876" y="252134"/>
                  </a:lnTo>
                  <a:lnTo>
                    <a:pt x="560785" y="236034"/>
                  </a:lnTo>
                  <a:lnTo>
                    <a:pt x="445090" y="31305"/>
                  </a:lnTo>
                  <a:lnTo>
                    <a:pt x="407166" y="2175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885533" y="3310762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6755" y="266268"/>
                  </a:moveTo>
                  <a:lnTo>
                    <a:pt x="452501" y="262013"/>
                  </a:lnTo>
                  <a:lnTo>
                    <a:pt x="437743" y="262013"/>
                  </a:lnTo>
                  <a:lnTo>
                    <a:pt x="437743" y="281025"/>
                  </a:lnTo>
                  <a:lnTo>
                    <a:pt x="437743" y="395693"/>
                  </a:lnTo>
                  <a:lnTo>
                    <a:pt x="371081" y="395693"/>
                  </a:lnTo>
                  <a:lnTo>
                    <a:pt x="368236" y="397129"/>
                  </a:lnTo>
                  <a:lnTo>
                    <a:pt x="346214" y="427139"/>
                  </a:lnTo>
                  <a:lnTo>
                    <a:pt x="324205" y="397129"/>
                  </a:lnTo>
                  <a:lnTo>
                    <a:pt x="321360" y="395693"/>
                  </a:lnTo>
                  <a:lnTo>
                    <a:pt x="254698" y="395693"/>
                  </a:lnTo>
                  <a:lnTo>
                    <a:pt x="254698" y="281533"/>
                  </a:lnTo>
                  <a:lnTo>
                    <a:pt x="254698" y="281025"/>
                  </a:lnTo>
                  <a:lnTo>
                    <a:pt x="437743" y="281025"/>
                  </a:lnTo>
                  <a:lnTo>
                    <a:pt x="437743" y="262013"/>
                  </a:lnTo>
                  <a:lnTo>
                    <a:pt x="353428" y="262013"/>
                  </a:lnTo>
                  <a:lnTo>
                    <a:pt x="353428" y="147332"/>
                  </a:lnTo>
                  <a:lnTo>
                    <a:pt x="353428" y="132588"/>
                  </a:lnTo>
                  <a:lnTo>
                    <a:pt x="349173" y="128333"/>
                  </a:lnTo>
                  <a:lnTo>
                    <a:pt x="334416" y="128333"/>
                  </a:lnTo>
                  <a:lnTo>
                    <a:pt x="334416" y="147332"/>
                  </a:lnTo>
                  <a:lnTo>
                    <a:pt x="334416" y="262013"/>
                  </a:lnTo>
                  <a:lnTo>
                    <a:pt x="228231" y="262013"/>
                  </a:lnTo>
                  <a:lnTo>
                    <a:pt x="225386" y="263448"/>
                  </a:lnTo>
                  <a:lnTo>
                    <a:pt x="203225" y="293662"/>
                  </a:lnTo>
                  <a:lnTo>
                    <a:pt x="182841" y="265899"/>
                  </a:lnTo>
                  <a:lnTo>
                    <a:pt x="181063" y="263448"/>
                  </a:lnTo>
                  <a:lnTo>
                    <a:pt x="178206" y="262013"/>
                  </a:lnTo>
                  <a:lnTo>
                    <a:pt x="151371" y="262013"/>
                  </a:lnTo>
                  <a:lnTo>
                    <a:pt x="151371" y="147332"/>
                  </a:lnTo>
                  <a:lnTo>
                    <a:pt x="334416" y="147332"/>
                  </a:lnTo>
                  <a:lnTo>
                    <a:pt x="334416" y="128333"/>
                  </a:lnTo>
                  <a:lnTo>
                    <a:pt x="136626" y="128333"/>
                  </a:lnTo>
                  <a:lnTo>
                    <a:pt x="132372" y="132588"/>
                  </a:lnTo>
                  <a:lnTo>
                    <a:pt x="132372" y="276758"/>
                  </a:lnTo>
                  <a:lnTo>
                    <a:pt x="136626" y="281025"/>
                  </a:lnTo>
                  <a:lnTo>
                    <a:pt x="170370" y="281025"/>
                  </a:lnTo>
                  <a:lnTo>
                    <a:pt x="197205" y="317588"/>
                  </a:lnTo>
                  <a:lnTo>
                    <a:pt x="200037" y="319024"/>
                  </a:lnTo>
                  <a:lnTo>
                    <a:pt x="206413" y="319024"/>
                  </a:lnTo>
                  <a:lnTo>
                    <a:pt x="209245" y="317588"/>
                  </a:lnTo>
                  <a:lnTo>
                    <a:pt x="226796" y="293662"/>
                  </a:lnTo>
                  <a:lnTo>
                    <a:pt x="235686" y="281533"/>
                  </a:lnTo>
                  <a:lnTo>
                    <a:pt x="235686" y="410451"/>
                  </a:lnTo>
                  <a:lnTo>
                    <a:pt x="239941" y="414705"/>
                  </a:lnTo>
                  <a:lnTo>
                    <a:pt x="313512" y="414705"/>
                  </a:lnTo>
                  <a:lnTo>
                    <a:pt x="340347" y="451269"/>
                  </a:lnTo>
                  <a:lnTo>
                    <a:pt x="343192" y="452716"/>
                  </a:lnTo>
                  <a:lnTo>
                    <a:pt x="349250" y="452716"/>
                  </a:lnTo>
                  <a:lnTo>
                    <a:pt x="352094" y="451269"/>
                  </a:lnTo>
                  <a:lnTo>
                    <a:pt x="369798" y="427139"/>
                  </a:lnTo>
                  <a:lnTo>
                    <a:pt x="378917" y="414705"/>
                  </a:lnTo>
                  <a:lnTo>
                    <a:pt x="452501" y="414705"/>
                  </a:lnTo>
                  <a:lnTo>
                    <a:pt x="456755" y="410451"/>
                  </a:lnTo>
                  <a:lnTo>
                    <a:pt x="456755" y="281025"/>
                  </a:lnTo>
                  <a:lnTo>
                    <a:pt x="456755" y="266268"/>
                  </a:lnTo>
                  <a:close/>
                </a:path>
                <a:path w="592454" h="534035">
                  <a:moveTo>
                    <a:pt x="592175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44131" y="10350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43" y="523201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31" y="52320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75" y="266776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093493" y="3480513"/>
              <a:ext cx="69900" cy="68961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186222" y="3615747"/>
              <a:ext cx="91071" cy="6700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6900191" y="4602585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4" y="2177"/>
                  </a:lnTo>
                  <a:lnTo>
                    <a:pt x="117773" y="31318"/>
                  </a:lnTo>
                  <a:lnTo>
                    <a:pt x="8362" y="220827"/>
                  </a:lnTo>
                  <a:lnTo>
                    <a:pt x="0" y="252147"/>
                  </a:lnTo>
                  <a:lnTo>
                    <a:pt x="2090" y="268249"/>
                  </a:lnTo>
                  <a:lnTo>
                    <a:pt x="117773" y="472973"/>
                  </a:lnTo>
                  <a:lnTo>
                    <a:pt x="155704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2" y="486023"/>
                  </a:lnTo>
                  <a:lnTo>
                    <a:pt x="554513" y="283476"/>
                  </a:lnTo>
                  <a:lnTo>
                    <a:pt x="562876" y="252147"/>
                  </a:lnTo>
                  <a:lnTo>
                    <a:pt x="560785" y="236047"/>
                  </a:lnTo>
                  <a:lnTo>
                    <a:pt x="445090" y="31318"/>
                  </a:lnTo>
                  <a:lnTo>
                    <a:pt x="407166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885539" y="458796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6" y="2675"/>
                  </a:lnTo>
                  <a:lnTo>
                    <a:pt x="132155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0" y="523192"/>
                  </a:lnTo>
                  <a:lnTo>
                    <a:pt x="186680" y="533539"/>
                  </a:lnTo>
                  <a:lnTo>
                    <a:pt x="405501" y="533539"/>
                  </a:lnTo>
                  <a:lnTo>
                    <a:pt x="425658" y="530866"/>
                  </a:lnTo>
                  <a:lnTo>
                    <a:pt x="444131" y="523192"/>
                  </a:lnTo>
                  <a:lnTo>
                    <a:pt x="460019" y="511036"/>
                  </a:lnTo>
                  <a:lnTo>
                    <a:pt x="465207" y="504291"/>
                  </a:lnTo>
                  <a:lnTo>
                    <a:pt x="186680" y="504291"/>
                  </a:lnTo>
                  <a:lnTo>
                    <a:pt x="174166" y="502623"/>
                  </a:lnTo>
                  <a:lnTo>
                    <a:pt x="35677" y="290779"/>
                  </a:lnTo>
                  <a:lnTo>
                    <a:pt x="29267" y="266776"/>
                  </a:lnTo>
                  <a:lnTo>
                    <a:pt x="30869" y="254428"/>
                  </a:lnTo>
                  <a:lnTo>
                    <a:pt x="145087" y="53263"/>
                  </a:lnTo>
                  <a:lnTo>
                    <a:pt x="186680" y="29248"/>
                  </a:lnTo>
                  <a:lnTo>
                    <a:pt x="465198" y="29248"/>
                  </a:lnTo>
                  <a:lnTo>
                    <a:pt x="460019" y="22513"/>
                  </a:lnTo>
                  <a:lnTo>
                    <a:pt x="444131" y="10353"/>
                  </a:lnTo>
                  <a:lnTo>
                    <a:pt x="425658" y="2675"/>
                  </a:lnTo>
                  <a:lnTo>
                    <a:pt x="405501" y="0"/>
                  </a:lnTo>
                  <a:close/>
                </a:path>
                <a:path w="592454" h="534035">
                  <a:moveTo>
                    <a:pt x="465198" y="29248"/>
                  </a:moveTo>
                  <a:lnTo>
                    <a:pt x="405501" y="29248"/>
                  </a:lnTo>
                  <a:lnTo>
                    <a:pt x="418013" y="30916"/>
                  </a:lnTo>
                  <a:lnTo>
                    <a:pt x="429501" y="35698"/>
                  </a:lnTo>
                  <a:lnTo>
                    <a:pt x="556504" y="242760"/>
                  </a:lnTo>
                  <a:lnTo>
                    <a:pt x="562913" y="266776"/>
                  </a:lnTo>
                  <a:lnTo>
                    <a:pt x="561312" y="279111"/>
                  </a:lnTo>
                  <a:lnTo>
                    <a:pt x="447081" y="480288"/>
                  </a:lnTo>
                  <a:lnTo>
                    <a:pt x="405501" y="504291"/>
                  </a:lnTo>
                  <a:lnTo>
                    <a:pt x="465207" y="504291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89593" y="286614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581828" y="228142"/>
                  </a:lnTo>
                  <a:lnTo>
                    <a:pt x="472417" y="38633"/>
                  </a:lnTo>
                  <a:lnTo>
                    <a:pt x="465198" y="29248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099302" y="4732705"/>
              <a:ext cx="164947" cy="161353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7016343" y="4682870"/>
              <a:ext cx="296545" cy="324485"/>
            </a:xfrm>
            <a:custGeom>
              <a:avLst/>
              <a:gdLst/>
              <a:ahLst/>
              <a:cxnLst/>
              <a:rect l="l" t="t" r="r" b="b"/>
              <a:pathLst>
                <a:path w="296545" h="324485">
                  <a:moveTo>
                    <a:pt x="196151" y="130505"/>
                  </a:moveTo>
                  <a:lnTo>
                    <a:pt x="177152" y="102171"/>
                  </a:lnTo>
                  <a:lnTo>
                    <a:pt x="177152" y="124040"/>
                  </a:lnTo>
                  <a:lnTo>
                    <a:pt x="177152" y="136969"/>
                  </a:lnTo>
                  <a:lnTo>
                    <a:pt x="171894" y="142227"/>
                  </a:lnTo>
                  <a:lnTo>
                    <a:pt x="158965" y="142227"/>
                  </a:lnTo>
                  <a:lnTo>
                    <a:pt x="153708" y="136969"/>
                  </a:lnTo>
                  <a:lnTo>
                    <a:pt x="153708" y="124040"/>
                  </a:lnTo>
                  <a:lnTo>
                    <a:pt x="158965" y="118783"/>
                  </a:lnTo>
                  <a:lnTo>
                    <a:pt x="171894" y="118783"/>
                  </a:lnTo>
                  <a:lnTo>
                    <a:pt x="177152" y="124040"/>
                  </a:lnTo>
                  <a:lnTo>
                    <a:pt x="177152" y="102171"/>
                  </a:lnTo>
                  <a:lnTo>
                    <a:pt x="137121" y="118567"/>
                  </a:lnTo>
                  <a:lnTo>
                    <a:pt x="134708" y="130505"/>
                  </a:lnTo>
                  <a:lnTo>
                    <a:pt x="137071" y="142227"/>
                  </a:lnTo>
                  <a:lnTo>
                    <a:pt x="137121" y="142468"/>
                  </a:lnTo>
                  <a:lnTo>
                    <a:pt x="143713" y="152234"/>
                  </a:lnTo>
                  <a:lnTo>
                    <a:pt x="153479" y="158826"/>
                  </a:lnTo>
                  <a:lnTo>
                    <a:pt x="165430" y="161239"/>
                  </a:lnTo>
                  <a:lnTo>
                    <a:pt x="177368" y="158826"/>
                  </a:lnTo>
                  <a:lnTo>
                    <a:pt x="187134" y="152234"/>
                  </a:lnTo>
                  <a:lnTo>
                    <a:pt x="193725" y="142468"/>
                  </a:lnTo>
                  <a:lnTo>
                    <a:pt x="193776" y="142227"/>
                  </a:lnTo>
                  <a:lnTo>
                    <a:pt x="196151" y="130505"/>
                  </a:lnTo>
                  <a:close/>
                </a:path>
                <a:path w="296545" h="324485">
                  <a:moveTo>
                    <a:pt x="296214" y="130365"/>
                  </a:moveTo>
                  <a:lnTo>
                    <a:pt x="285953" y="79667"/>
                  </a:lnTo>
                  <a:lnTo>
                    <a:pt x="277202" y="66713"/>
                  </a:lnTo>
                  <a:lnTo>
                    <a:pt x="277202" y="130365"/>
                  </a:lnTo>
                  <a:lnTo>
                    <a:pt x="274358" y="154965"/>
                  </a:lnTo>
                  <a:lnTo>
                    <a:pt x="266179" y="178054"/>
                  </a:lnTo>
                  <a:lnTo>
                    <a:pt x="253276" y="198907"/>
                  </a:lnTo>
                  <a:lnTo>
                    <a:pt x="236232" y="216827"/>
                  </a:lnTo>
                  <a:lnTo>
                    <a:pt x="252006" y="305371"/>
                  </a:lnTo>
                  <a:lnTo>
                    <a:pt x="134874" y="305371"/>
                  </a:lnTo>
                  <a:lnTo>
                    <a:pt x="124650" y="262102"/>
                  </a:lnTo>
                  <a:lnTo>
                    <a:pt x="57708" y="262102"/>
                  </a:lnTo>
                  <a:lnTo>
                    <a:pt x="45681" y="196392"/>
                  </a:lnTo>
                  <a:lnTo>
                    <a:pt x="18999" y="196392"/>
                  </a:lnTo>
                  <a:lnTo>
                    <a:pt x="18999" y="195999"/>
                  </a:lnTo>
                  <a:lnTo>
                    <a:pt x="54114" y="132334"/>
                  </a:lnTo>
                  <a:lnTo>
                    <a:pt x="60071" y="95415"/>
                  </a:lnTo>
                  <a:lnTo>
                    <a:pt x="76187" y="64185"/>
                  </a:lnTo>
                  <a:lnTo>
                    <a:pt x="100533" y="40068"/>
                  </a:lnTo>
                  <a:lnTo>
                    <a:pt x="131089" y="24523"/>
                  </a:lnTo>
                  <a:lnTo>
                    <a:pt x="165836" y="19011"/>
                  </a:lnTo>
                  <a:lnTo>
                    <a:pt x="209143" y="27774"/>
                  </a:lnTo>
                  <a:lnTo>
                    <a:pt x="244551" y="51663"/>
                  </a:lnTo>
                  <a:lnTo>
                    <a:pt x="268439" y="87058"/>
                  </a:lnTo>
                  <a:lnTo>
                    <a:pt x="277202" y="130365"/>
                  </a:lnTo>
                  <a:lnTo>
                    <a:pt x="277202" y="66713"/>
                  </a:lnTo>
                  <a:lnTo>
                    <a:pt x="257987" y="38227"/>
                  </a:lnTo>
                  <a:lnTo>
                    <a:pt x="229514" y="19011"/>
                  </a:lnTo>
                  <a:lnTo>
                    <a:pt x="216547" y="10261"/>
                  </a:lnTo>
                  <a:lnTo>
                    <a:pt x="165836" y="0"/>
                  </a:lnTo>
                  <a:lnTo>
                    <a:pt x="145046" y="1638"/>
                  </a:lnTo>
                  <a:lnTo>
                    <a:pt x="106057" y="14465"/>
                  </a:lnTo>
                  <a:lnTo>
                    <a:pt x="72974" y="38849"/>
                  </a:lnTo>
                  <a:lnTo>
                    <a:pt x="49491" y="71450"/>
                  </a:lnTo>
                  <a:lnTo>
                    <a:pt x="35877" y="126047"/>
                  </a:lnTo>
                  <a:lnTo>
                    <a:pt x="0" y="191096"/>
                  </a:lnTo>
                  <a:lnTo>
                    <a:pt x="0" y="215404"/>
                  </a:lnTo>
                  <a:lnTo>
                    <a:pt x="29832" y="215404"/>
                  </a:lnTo>
                  <a:lnTo>
                    <a:pt x="41871" y="281101"/>
                  </a:lnTo>
                  <a:lnTo>
                    <a:pt x="109613" y="281101"/>
                  </a:lnTo>
                  <a:lnTo>
                    <a:pt x="119837" y="324383"/>
                  </a:lnTo>
                  <a:lnTo>
                    <a:pt x="274701" y="324383"/>
                  </a:lnTo>
                  <a:lnTo>
                    <a:pt x="271322" y="305371"/>
                  </a:lnTo>
                  <a:lnTo>
                    <a:pt x="256781" y="223786"/>
                  </a:lnTo>
                  <a:lnTo>
                    <a:pt x="273545" y="203809"/>
                  </a:lnTo>
                  <a:lnTo>
                    <a:pt x="285927" y="181089"/>
                  </a:lnTo>
                  <a:lnTo>
                    <a:pt x="293585" y="156375"/>
                  </a:lnTo>
                  <a:lnTo>
                    <a:pt x="296214" y="130365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835579" y="473863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08" y="0"/>
                  </a:moveTo>
                  <a:lnTo>
                    <a:pt x="244061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5" y="91110"/>
                  </a:lnTo>
                  <a:lnTo>
                    <a:pt x="29089" y="88977"/>
                  </a:lnTo>
                  <a:lnTo>
                    <a:pt x="18145" y="91105"/>
                  </a:lnTo>
                  <a:lnTo>
                    <a:pt x="8526" y="97491"/>
                  </a:lnTo>
                  <a:lnTo>
                    <a:pt x="2132" y="107110"/>
                  </a:lnTo>
                  <a:lnTo>
                    <a:pt x="0" y="118054"/>
                  </a:lnTo>
                  <a:lnTo>
                    <a:pt x="2127" y="129000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53" y="212566"/>
                  </a:lnTo>
                  <a:lnTo>
                    <a:pt x="275569" y="49650"/>
                  </a:lnTo>
                  <a:lnTo>
                    <a:pt x="281963" y="40030"/>
                  </a:lnTo>
                  <a:lnTo>
                    <a:pt x="284094" y="29082"/>
                  </a:lnTo>
                  <a:lnTo>
                    <a:pt x="281963" y="18135"/>
                  </a:lnTo>
                  <a:lnTo>
                    <a:pt x="275569" y="8515"/>
                  </a:lnTo>
                  <a:lnTo>
                    <a:pt x="265954" y="2128"/>
                  </a:lnTo>
                  <a:lnTo>
                    <a:pt x="255008" y="0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835579" y="4738632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0"/>
                  </a:lnTo>
                  <a:lnTo>
                    <a:pt x="0" y="118054"/>
                  </a:lnTo>
                  <a:lnTo>
                    <a:pt x="2132" y="107110"/>
                  </a:lnTo>
                  <a:lnTo>
                    <a:pt x="8526" y="97491"/>
                  </a:lnTo>
                  <a:lnTo>
                    <a:pt x="18145" y="91105"/>
                  </a:lnTo>
                  <a:lnTo>
                    <a:pt x="29089" y="88977"/>
                  </a:lnTo>
                  <a:lnTo>
                    <a:pt x="40035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1" y="2128"/>
                  </a:lnTo>
                  <a:lnTo>
                    <a:pt x="255008" y="0"/>
                  </a:lnTo>
                  <a:lnTo>
                    <a:pt x="265954" y="2128"/>
                  </a:lnTo>
                  <a:lnTo>
                    <a:pt x="275569" y="8515"/>
                  </a:lnTo>
                  <a:lnTo>
                    <a:pt x="281963" y="18135"/>
                  </a:lnTo>
                  <a:lnTo>
                    <a:pt x="284094" y="29082"/>
                  </a:lnTo>
                  <a:lnTo>
                    <a:pt x="281963" y="40030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53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0147081" y="5398077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08" y="0"/>
                  </a:moveTo>
                  <a:lnTo>
                    <a:pt x="244061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491"/>
                  </a:lnTo>
                  <a:lnTo>
                    <a:pt x="40035" y="91105"/>
                  </a:lnTo>
                  <a:lnTo>
                    <a:pt x="29089" y="88976"/>
                  </a:lnTo>
                  <a:lnTo>
                    <a:pt x="18145" y="91105"/>
                  </a:lnTo>
                  <a:lnTo>
                    <a:pt x="8526" y="97491"/>
                  </a:lnTo>
                  <a:lnTo>
                    <a:pt x="2132" y="107110"/>
                  </a:lnTo>
                  <a:lnTo>
                    <a:pt x="0" y="118054"/>
                  </a:lnTo>
                  <a:lnTo>
                    <a:pt x="2127" y="129000"/>
                  </a:lnTo>
                  <a:lnTo>
                    <a:pt x="8513" y="138626"/>
                  </a:lnTo>
                  <a:lnTo>
                    <a:pt x="82440" y="212553"/>
                  </a:lnTo>
                  <a:lnTo>
                    <a:pt x="89831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53" y="212553"/>
                  </a:lnTo>
                  <a:lnTo>
                    <a:pt x="275569" y="49650"/>
                  </a:lnTo>
                  <a:lnTo>
                    <a:pt x="281963" y="40030"/>
                  </a:lnTo>
                  <a:lnTo>
                    <a:pt x="284094" y="29082"/>
                  </a:lnTo>
                  <a:lnTo>
                    <a:pt x="281963" y="18135"/>
                  </a:lnTo>
                  <a:lnTo>
                    <a:pt x="275569" y="8515"/>
                  </a:lnTo>
                  <a:lnTo>
                    <a:pt x="265954" y="2128"/>
                  </a:lnTo>
                  <a:lnTo>
                    <a:pt x="255008" y="0"/>
                  </a:lnTo>
                  <a:close/>
                </a:path>
              </a:pathLst>
            </a:custGeom>
            <a:solidFill>
              <a:srgbClr val="5CAA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0147081" y="5398077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31" y="215626"/>
                  </a:lnTo>
                  <a:lnTo>
                    <a:pt x="82440" y="212553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0"/>
                  </a:lnTo>
                  <a:lnTo>
                    <a:pt x="0" y="118054"/>
                  </a:lnTo>
                  <a:lnTo>
                    <a:pt x="2132" y="107110"/>
                  </a:lnTo>
                  <a:lnTo>
                    <a:pt x="8526" y="97491"/>
                  </a:lnTo>
                  <a:lnTo>
                    <a:pt x="18145" y="91105"/>
                  </a:lnTo>
                  <a:lnTo>
                    <a:pt x="29089" y="88976"/>
                  </a:lnTo>
                  <a:lnTo>
                    <a:pt x="40035" y="91105"/>
                  </a:lnTo>
                  <a:lnTo>
                    <a:pt x="49661" y="97491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1" y="2128"/>
                  </a:lnTo>
                  <a:lnTo>
                    <a:pt x="255008" y="0"/>
                  </a:lnTo>
                  <a:lnTo>
                    <a:pt x="265954" y="2128"/>
                  </a:lnTo>
                  <a:lnTo>
                    <a:pt x="275569" y="8515"/>
                  </a:lnTo>
                  <a:lnTo>
                    <a:pt x="281963" y="18135"/>
                  </a:lnTo>
                  <a:lnTo>
                    <a:pt x="284094" y="29082"/>
                  </a:lnTo>
                  <a:lnTo>
                    <a:pt x="281963" y="40030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53" y="212553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900188" y="2678212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24" y="0"/>
                  </a:lnTo>
                  <a:lnTo>
                    <a:pt x="155703" y="2175"/>
                  </a:lnTo>
                  <a:lnTo>
                    <a:pt x="117782" y="31318"/>
                  </a:lnTo>
                  <a:lnTo>
                    <a:pt x="8372" y="220814"/>
                  </a:lnTo>
                  <a:lnTo>
                    <a:pt x="0" y="252144"/>
                  </a:lnTo>
                  <a:lnTo>
                    <a:pt x="2093" y="268244"/>
                  </a:lnTo>
                  <a:lnTo>
                    <a:pt x="117782" y="472973"/>
                  </a:lnTo>
                  <a:lnTo>
                    <a:pt x="155709" y="502114"/>
                  </a:lnTo>
                  <a:lnTo>
                    <a:pt x="172024" y="504291"/>
                  </a:lnTo>
                  <a:lnTo>
                    <a:pt x="390845" y="504291"/>
                  </a:lnTo>
                  <a:lnTo>
                    <a:pt x="435056" y="486016"/>
                  </a:lnTo>
                  <a:lnTo>
                    <a:pt x="554510" y="283464"/>
                  </a:lnTo>
                  <a:lnTo>
                    <a:pt x="562883" y="252144"/>
                  </a:lnTo>
                  <a:lnTo>
                    <a:pt x="560789" y="236042"/>
                  </a:lnTo>
                  <a:lnTo>
                    <a:pt x="445100" y="31318"/>
                  </a:lnTo>
                  <a:lnTo>
                    <a:pt x="407168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885533" y="2663596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10083" y="108229"/>
                  </a:moveTo>
                  <a:lnTo>
                    <a:pt x="391007" y="108229"/>
                  </a:lnTo>
                  <a:lnTo>
                    <a:pt x="391007" y="127317"/>
                  </a:lnTo>
                  <a:lnTo>
                    <a:pt x="391007" y="413524"/>
                  </a:lnTo>
                  <a:lnTo>
                    <a:pt x="200202" y="413524"/>
                  </a:lnTo>
                  <a:lnTo>
                    <a:pt x="200202" y="389051"/>
                  </a:lnTo>
                  <a:lnTo>
                    <a:pt x="200202" y="369976"/>
                  </a:lnTo>
                  <a:lnTo>
                    <a:pt x="207759" y="362407"/>
                  </a:lnTo>
                  <a:lnTo>
                    <a:pt x="225793" y="365721"/>
                  </a:lnTo>
                  <a:lnTo>
                    <a:pt x="243903" y="364083"/>
                  </a:lnTo>
                  <a:lnTo>
                    <a:pt x="248285" y="362407"/>
                  </a:lnTo>
                  <a:lnTo>
                    <a:pt x="260997" y="357568"/>
                  </a:lnTo>
                  <a:lnTo>
                    <a:pt x="275437" y="346722"/>
                  </a:lnTo>
                  <a:lnTo>
                    <a:pt x="276047" y="346265"/>
                  </a:lnTo>
                  <a:lnTo>
                    <a:pt x="290690" y="324180"/>
                  </a:lnTo>
                  <a:lnTo>
                    <a:pt x="295567" y="299046"/>
                  </a:lnTo>
                  <a:lnTo>
                    <a:pt x="290690" y="273900"/>
                  </a:lnTo>
                  <a:lnTo>
                    <a:pt x="276491" y="252488"/>
                  </a:lnTo>
                  <a:lnTo>
                    <a:pt x="276491" y="299046"/>
                  </a:lnTo>
                  <a:lnTo>
                    <a:pt x="273011" y="317004"/>
                  </a:lnTo>
                  <a:lnTo>
                    <a:pt x="262547" y="332778"/>
                  </a:lnTo>
                  <a:lnTo>
                    <a:pt x="246773" y="343242"/>
                  </a:lnTo>
                  <a:lnTo>
                    <a:pt x="228815" y="346722"/>
                  </a:lnTo>
                  <a:lnTo>
                    <a:pt x="210858" y="343242"/>
                  </a:lnTo>
                  <a:lnTo>
                    <a:pt x="206070" y="340067"/>
                  </a:lnTo>
                  <a:lnTo>
                    <a:pt x="195084" y="332778"/>
                  </a:lnTo>
                  <a:lnTo>
                    <a:pt x="189890" y="324954"/>
                  </a:lnTo>
                  <a:lnTo>
                    <a:pt x="189890" y="353301"/>
                  </a:lnTo>
                  <a:lnTo>
                    <a:pt x="145986" y="397205"/>
                  </a:lnTo>
                  <a:lnTo>
                    <a:pt x="139928" y="397205"/>
                  </a:lnTo>
                  <a:lnTo>
                    <a:pt x="132486" y="389763"/>
                  </a:lnTo>
                  <a:lnTo>
                    <a:pt x="132473" y="383730"/>
                  </a:lnTo>
                  <a:lnTo>
                    <a:pt x="176136" y="340067"/>
                  </a:lnTo>
                  <a:lnTo>
                    <a:pt x="179971" y="345008"/>
                  </a:lnTo>
                  <a:lnTo>
                    <a:pt x="184556" y="349478"/>
                  </a:lnTo>
                  <a:lnTo>
                    <a:pt x="189890" y="353301"/>
                  </a:lnTo>
                  <a:lnTo>
                    <a:pt x="189890" y="324954"/>
                  </a:lnTo>
                  <a:lnTo>
                    <a:pt x="184619" y="317004"/>
                  </a:lnTo>
                  <a:lnTo>
                    <a:pt x="181140" y="299046"/>
                  </a:lnTo>
                  <a:lnTo>
                    <a:pt x="184619" y="281089"/>
                  </a:lnTo>
                  <a:lnTo>
                    <a:pt x="195084" y="265315"/>
                  </a:lnTo>
                  <a:lnTo>
                    <a:pt x="210858" y="254850"/>
                  </a:lnTo>
                  <a:lnTo>
                    <a:pt x="228815" y="251358"/>
                  </a:lnTo>
                  <a:lnTo>
                    <a:pt x="246773" y="254850"/>
                  </a:lnTo>
                  <a:lnTo>
                    <a:pt x="262547" y="265315"/>
                  </a:lnTo>
                  <a:lnTo>
                    <a:pt x="273011" y="281089"/>
                  </a:lnTo>
                  <a:lnTo>
                    <a:pt x="276491" y="299046"/>
                  </a:lnTo>
                  <a:lnTo>
                    <a:pt x="276491" y="252488"/>
                  </a:lnTo>
                  <a:lnTo>
                    <a:pt x="276047" y="251815"/>
                  </a:lnTo>
                  <a:lnTo>
                    <a:pt x="275412" y="251358"/>
                  </a:lnTo>
                  <a:lnTo>
                    <a:pt x="259029" y="239483"/>
                  </a:lnTo>
                  <a:lnTo>
                    <a:pt x="256628" y="238696"/>
                  </a:lnTo>
                  <a:lnTo>
                    <a:pt x="239737" y="233184"/>
                  </a:lnTo>
                  <a:lnTo>
                    <a:pt x="219621" y="232918"/>
                  </a:lnTo>
                  <a:lnTo>
                    <a:pt x="200202" y="238696"/>
                  </a:lnTo>
                  <a:lnTo>
                    <a:pt x="200202" y="127317"/>
                  </a:lnTo>
                  <a:lnTo>
                    <a:pt x="391007" y="127317"/>
                  </a:lnTo>
                  <a:lnTo>
                    <a:pt x="391007" y="108229"/>
                  </a:lnTo>
                  <a:lnTo>
                    <a:pt x="181114" y="108229"/>
                  </a:lnTo>
                  <a:lnTo>
                    <a:pt x="181114" y="252310"/>
                  </a:lnTo>
                  <a:lnTo>
                    <a:pt x="169633" y="268084"/>
                  </a:lnTo>
                  <a:lnTo>
                    <a:pt x="163360" y="285877"/>
                  </a:lnTo>
                  <a:lnTo>
                    <a:pt x="162280" y="304520"/>
                  </a:lnTo>
                  <a:lnTo>
                    <a:pt x="166408" y="322808"/>
                  </a:lnTo>
                  <a:lnTo>
                    <a:pt x="122720" y="366496"/>
                  </a:lnTo>
                  <a:lnTo>
                    <a:pt x="116420" y="375970"/>
                  </a:lnTo>
                  <a:lnTo>
                    <a:pt x="114325" y="386740"/>
                  </a:lnTo>
                  <a:lnTo>
                    <a:pt x="116357" y="397205"/>
                  </a:lnTo>
                  <a:lnTo>
                    <a:pt x="116420" y="397510"/>
                  </a:lnTo>
                  <a:lnTo>
                    <a:pt x="122720" y="406984"/>
                  </a:lnTo>
                  <a:lnTo>
                    <a:pt x="132168" y="413258"/>
                  </a:lnTo>
                  <a:lnTo>
                    <a:pt x="142951" y="415353"/>
                  </a:lnTo>
                  <a:lnTo>
                    <a:pt x="153720" y="413258"/>
                  </a:lnTo>
                  <a:lnTo>
                    <a:pt x="163195" y="406984"/>
                  </a:lnTo>
                  <a:lnTo>
                    <a:pt x="172961" y="397205"/>
                  </a:lnTo>
                  <a:lnTo>
                    <a:pt x="181114" y="389051"/>
                  </a:lnTo>
                  <a:lnTo>
                    <a:pt x="181114" y="432612"/>
                  </a:lnTo>
                  <a:lnTo>
                    <a:pt x="410083" y="432612"/>
                  </a:lnTo>
                  <a:lnTo>
                    <a:pt x="410083" y="413524"/>
                  </a:lnTo>
                  <a:lnTo>
                    <a:pt x="410083" y="127317"/>
                  </a:lnTo>
                  <a:lnTo>
                    <a:pt x="410083" y="108229"/>
                  </a:lnTo>
                  <a:close/>
                </a:path>
                <a:path w="592454" h="534035">
                  <a:moveTo>
                    <a:pt x="592175" y="266763"/>
                  </a:moveTo>
                  <a:lnTo>
                    <a:pt x="589597" y="246926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63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60" y="266763"/>
                  </a:lnTo>
                  <a:lnTo>
                    <a:pt x="30873" y="254419"/>
                  </a:lnTo>
                  <a:lnTo>
                    <a:pt x="145084" y="53251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51"/>
                  </a:lnTo>
                  <a:lnTo>
                    <a:pt x="556501" y="242760"/>
                  </a:lnTo>
                  <a:lnTo>
                    <a:pt x="562914" y="266763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31" y="10350"/>
                  </a:lnTo>
                  <a:lnTo>
                    <a:pt x="425653" y="2667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63"/>
                  </a:lnTo>
                  <a:lnTo>
                    <a:pt x="2590" y="286600"/>
                  </a:lnTo>
                  <a:lnTo>
                    <a:pt x="119761" y="494906"/>
                  </a:lnTo>
                  <a:lnTo>
                    <a:pt x="148043" y="523189"/>
                  </a:lnTo>
                  <a:lnTo>
                    <a:pt x="186677" y="533539"/>
                  </a:lnTo>
                  <a:lnTo>
                    <a:pt x="405498" y="533539"/>
                  </a:lnTo>
                  <a:lnTo>
                    <a:pt x="444131" y="523189"/>
                  </a:lnTo>
                  <a:lnTo>
                    <a:pt x="472414" y="494906"/>
                  </a:lnTo>
                  <a:lnTo>
                    <a:pt x="581825" y="305409"/>
                  </a:lnTo>
                  <a:lnTo>
                    <a:pt x="589597" y="286600"/>
                  </a:lnTo>
                  <a:lnTo>
                    <a:pt x="592175" y="266763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104824" y="2810509"/>
              <a:ext cx="152641" cy="94881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7181139" y="2924479"/>
              <a:ext cx="76835" cy="133985"/>
            </a:xfrm>
            <a:custGeom>
              <a:avLst/>
              <a:gdLst/>
              <a:ahLst/>
              <a:cxnLst/>
              <a:rect l="l" t="t" r="r" b="b"/>
              <a:pathLst>
                <a:path w="76834" h="133985">
                  <a:moveTo>
                    <a:pt x="76327" y="114477"/>
                  </a:moveTo>
                  <a:lnTo>
                    <a:pt x="0" y="114477"/>
                  </a:lnTo>
                  <a:lnTo>
                    <a:pt x="0" y="133553"/>
                  </a:lnTo>
                  <a:lnTo>
                    <a:pt x="76327" y="133553"/>
                  </a:lnTo>
                  <a:lnTo>
                    <a:pt x="76327" y="114477"/>
                  </a:lnTo>
                  <a:close/>
                </a:path>
                <a:path w="76834" h="133985">
                  <a:moveTo>
                    <a:pt x="76327" y="76314"/>
                  </a:moveTo>
                  <a:lnTo>
                    <a:pt x="38163" y="76314"/>
                  </a:lnTo>
                  <a:lnTo>
                    <a:pt x="38163" y="95389"/>
                  </a:lnTo>
                  <a:lnTo>
                    <a:pt x="76327" y="95389"/>
                  </a:lnTo>
                  <a:lnTo>
                    <a:pt x="76327" y="76314"/>
                  </a:lnTo>
                  <a:close/>
                </a:path>
                <a:path w="76834" h="133985">
                  <a:moveTo>
                    <a:pt x="76327" y="38150"/>
                  </a:moveTo>
                  <a:lnTo>
                    <a:pt x="38163" y="38150"/>
                  </a:lnTo>
                  <a:lnTo>
                    <a:pt x="38163" y="57238"/>
                  </a:lnTo>
                  <a:lnTo>
                    <a:pt x="76327" y="57238"/>
                  </a:lnTo>
                  <a:lnTo>
                    <a:pt x="76327" y="38150"/>
                  </a:lnTo>
                  <a:close/>
                </a:path>
                <a:path w="76834" h="133985">
                  <a:moveTo>
                    <a:pt x="76327" y="0"/>
                  </a:moveTo>
                  <a:lnTo>
                    <a:pt x="38163" y="0"/>
                  </a:lnTo>
                  <a:lnTo>
                    <a:pt x="38163" y="19075"/>
                  </a:lnTo>
                  <a:lnTo>
                    <a:pt x="76327" y="19075"/>
                  </a:lnTo>
                  <a:lnTo>
                    <a:pt x="76327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465107" y="3941596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2A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601912" y="4286757"/>
              <a:ext cx="91147" cy="9116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824923" y="4286765"/>
              <a:ext cx="91147" cy="91147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824911" y="4063758"/>
              <a:ext cx="91160" cy="91147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01904" y="4063758"/>
              <a:ext cx="91147" cy="91147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726082" y="4076430"/>
              <a:ext cx="65798" cy="65811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25346" y="4299430"/>
              <a:ext cx="66548" cy="65811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36849" y="4187927"/>
              <a:ext cx="67284" cy="65811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613842" y="4187934"/>
              <a:ext cx="66548" cy="65811"/>
            </a:xfrm>
            <a:prstGeom prst="rect">
              <a:avLst/>
            </a:prstGeom>
          </p:spPr>
        </p:pic>
      </p:grpSp>
      <p:grpSp>
        <p:nvGrpSpPr>
          <p:cNvPr id="83" name="object 83"/>
          <p:cNvGrpSpPr/>
          <p:nvPr/>
        </p:nvGrpSpPr>
        <p:grpSpPr>
          <a:xfrm>
            <a:off x="2463285" y="2016616"/>
            <a:ext cx="5014595" cy="3742690"/>
            <a:chOff x="2463285" y="2016616"/>
            <a:chExt cx="5014595" cy="3742690"/>
          </a:xfrm>
        </p:grpSpPr>
        <p:sp>
          <p:nvSpPr>
            <p:cNvPr id="84" name="object 84"/>
            <p:cNvSpPr/>
            <p:nvPr/>
          </p:nvSpPr>
          <p:spPr>
            <a:xfrm>
              <a:off x="6899781" y="5240351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36" y="0"/>
                  </a:moveTo>
                  <a:lnTo>
                    <a:pt x="172027" y="0"/>
                  </a:lnTo>
                  <a:lnTo>
                    <a:pt x="155704" y="2175"/>
                  </a:lnTo>
                  <a:lnTo>
                    <a:pt x="117773" y="31318"/>
                  </a:lnTo>
                  <a:lnTo>
                    <a:pt x="8362" y="220827"/>
                  </a:lnTo>
                  <a:lnTo>
                    <a:pt x="0" y="252145"/>
                  </a:lnTo>
                  <a:lnTo>
                    <a:pt x="2090" y="268244"/>
                  </a:lnTo>
                  <a:lnTo>
                    <a:pt x="117773" y="472973"/>
                  </a:lnTo>
                  <a:lnTo>
                    <a:pt x="155704" y="502114"/>
                  </a:lnTo>
                  <a:lnTo>
                    <a:pt x="172027" y="504291"/>
                  </a:lnTo>
                  <a:lnTo>
                    <a:pt x="390836" y="504291"/>
                  </a:lnTo>
                  <a:lnTo>
                    <a:pt x="435052" y="486016"/>
                  </a:lnTo>
                  <a:lnTo>
                    <a:pt x="554513" y="283463"/>
                  </a:lnTo>
                  <a:lnTo>
                    <a:pt x="562876" y="252145"/>
                  </a:lnTo>
                  <a:lnTo>
                    <a:pt x="560785" y="236047"/>
                  </a:lnTo>
                  <a:lnTo>
                    <a:pt x="445090" y="31318"/>
                  </a:lnTo>
                  <a:lnTo>
                    <a:pt x="407160" y="2175"/>
                  </a:lnTo>
                  <a:lnTo>
                    <a:pt x="3908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885127" y="5225732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900" y="225374"/>
                  </a:moveTo>
                  <a:lnTo>
                    <a:pt x="238645" y="221119"/>
                  </a:lnTo>
                  <a:lnTo>
                    <a:pt x="233400" y="221119"/>
                  </a:lnTo>
                  <a:lnTo>
                    <a:pt x="228155" y="221119"/>
                  </a:lnTo>
                  <a:lnTo>
                    <a:pt x="223901" y="225374"/>
                  </a:lnTo>
                  <a:lnTo>
                    <a:pt x="223901" y="235877"/>
                  </a:lnTo>
                  <a:lnTo>
                    <a:pt x="228155" y="240131"/>
                  </a:lnTo>
                  <a:lnTo>
                    <a:pt x="238645" y="240131"/>
                  </a:lnTo>
                  <a:lnTo>
                    <a:pt x="242900" y="235877"/>
                  </a:lnTo>
                  <a:lnTo>
                    <a:pt x="242900" y="225374"/>
                  </a:lnTo>
                  <a:close/>
                </a:path>
                <a:path w="592454" h="534035">
                  <a:moveTo>
                    <a:pt x="262534" y="173609"/>
                  </a:moveTo>
                  <a:lnTo>
                    <a:pt x="258419" y="158800"/>
                  </a:lnTo>
                  <a:lnTo>
                    <a:pt x="247738" y="148615"/>
                  </a:lnTo>
                  <a:lnTo>
                    <a:pt x="233070" y="145110"/>
                  </a:lnTo>
                  <a:lnTo>
                    <a:pt x="216928" y="150329"/>
                  </a:lnTo>
                  <a:lnTo>
                    <a:pt x="212509" y="153149"/>
                  </a:lnTo>
                  <a:lnTo>
                    <a:pt x="211213" y="159029"/>
                  </a:lnTo>
                  <a:lnTo>
                    <a:pt x="216865" y="167868"/>
                  </a:lnTo>
                  <a:lnTo>
                    <a:pt x="222745" y="169151"/>
                  </a:lnTo>
                  <a:lnTo>
                    <a:pt x="235889" y="160743"/>
                  </a:lnTo>
                  <a:lnTo>
                    <a:pt x="243522" y="166674"/>
                  </a:lnTo>
                  <a:lnTo>
                    <a:pt x="243522" y="178320"/>
                  </a:lnTo>
                  <a:lnTo>
                    <a:pt x="240030" y="182359"/>
                  </a:lnTo>
                  <a:lnTo>
                    <a:pt x="229196" y="183883"/>
                  </a:lnTo>
                  <a:lnTo>
                    <a:pt x="224523" y="189268"/>
                  </a:lnTo>
                  <a:lnTo>
                    <a:pt x="224523" y="206730"/>
                  </a:lnTo>
                  <a:lnTo>
                    <a:pt x="228777" y="210985"/>
                  </a:lnTo>
                  <a:lnTo>
                    <a:pt x="239280" y="210985"/>
                  </a:lnTo>
                  <a:lnTo>
                    <a:pt x="243522" y="206730"/>
                  </a:lnTo>
                  <a:lnTo>
                    <a:pt x="243522" y="200482"/>
                  </a:lnTo>
                  <a:lnTo>
                    <a:pt x="251193" y="196316"/>
                  </a:lnTo>
                  <a:lnTo>
                    <a:pt x="257213" y="190131"/>
                  </a:lnTo>
                  <a:lnTo>
                    <a:pt x="261137" y="182384"/>
                  </a:lnTo>
                  <a:lnTo>
                    <a:pt x="262534" y="173609"/>
                  </a:lnTo>
                  <a:close/>
                </a:path>
                <a:path w="592454" h="534035">
                  <a:moveTo>
                    <a:pt x="414591" y="339407"/>
                  </a:moveTo>
                  <a:lnTo>
                    <a:pt x="410337" y="335153"/>
                  </a:lnTo>
                  <a:lnTo>
                    <a:pt x="405091" y="335153"/>
                  </a:lnTo>
                  <a:lnTo>
                    <a:pt x="285800" y="335153"/>
                  </a:lnTo>
                  <a:lnTo>
                    <a:pt x="281546" y="339407"/>
                  </a:lnTo>
                  <a:lnTo>
                    <a:pt x="281546" y="349910"/>
                  </a:lnTo>
                  <a:lnTo>
                    <a:pt x="285800" y="354164"/>
                  </a:lnTo>
                  <a:lnTo>
                    <a:pt x="410337" y="354164"/>
                  </a:lnTo>
                  <a:lnTo>
                    <a:pt x="414591" y="349910"/>
                  </a:lnTo>
                  <a:lnTo>
                    <a:pt x="414591" y="339407"/>
                  </a:lnTo>
                  <a:close/>
                </a:path>
                <a:path w="592454" h="534035">
                  <a:moveTo>
                    <a:pt x="414591" y="301383"/>
                  </a:moveTo>
                  <a:lnTo>
                    <a:pt x="410337" y="297141"/>
                  </a:lnTo>
                  <a:lnTo>
                    <a:pt x="405091" y="297141"/>
                  </a:lnTo>
                  <a:lnTo>
                    <a:pt x="285800" y="297141"/>
                  </a:lnTo>
                  <a:lnTo>
                    <a:pt x="281546" y="301383"/>
                  </a:lnTo>
                  <a:lnTo>
                    <a:pt x="281546" y="311899"/>
                  </a:lnTo>
                  <a:lnTo>
                    <a:pt x="285800" y="316153"/>
                  </a:lnTo>
                  <a:lnTo>
                    <a:pt x="410337" y="316153"/>
                  </a:lnTo>
                  <a:lnTo>
                    <a:pt x="414591" y="311899"/>
                  </a:lnTo>
                  <a:lnTo>
                    <a:pt x="414591" y="301383"/>
                  </a:lnTo>
                  <a:close/>
                </a:path>
                <a:path w="592454" h="534035">
                  <a:moveTo>
                    <a:pt x="453237" y="268630"/>
                  </a:moveTo>
                  <a:lnTo>
                    <a:pt x="434225" y="242049"/>
                  </a:lnTo>
                  <a:lnTo>
                    <a:pt x="434225" y="263385"/>
                  </a:lnTo>
                  <a:lnTo>
                    <a:pt x="434225" y="388543"/>
                  </a:lnTo>
                  <a:lnTo>
                    <a:pt x="429971" y="392798"/>
                  </a:lnTo>
                  <a:lnTo>
                    <a:pt x="371322" y="392798"/>
                  </a:lnTo>
                  <a:lnTo>
                    <a:pt x="367068" y="397052"/>
                  </a:lnTo>
                  <a:lnTo>
                    <a:pt x="367068" y="405930"/>
                  </a:lnTo>
                  <a:lnTo>
                    <a:pt x="341490" y="393141"/>
                  </a:lnTo>
                  <a:lnTo>
                    <a:pt x="340029" y="392798"/>
                  </a:lnTo>
                  <a:lnTo>
                    <a:pt x="266801" y="392798"/>
                  </a:lnTo>
                  <a:lnTo>
                    <a:pt x="262534" y="388543"/>
                  </a:lnTo>
                  <a:lnTo>
                    <a:pt x="262534" y="279019"/>
                  </a:lnTo>
                  <a:lnTo>
                    <a:pt x="310337" y="279019"/>
                  </a:lnTo>
                  <a:lnTo>
                    <a:pt x="319532" y="277520"/>
                  </a:lnTo>
                  <a:lnTo>
                    <a:pt x="327431" y="273342"/>
                  </a:lnTo>
                  <a:lnTo>
                    <a:pt x="333578" y="267042"/>
                  </a:lnTo>
                  <a:lnTo>
                    <a:pt x="337515" y="259130"/>
                  </a:lnTo>
                  <a:lnTo>
                    <a:pt x="429971" y="259130"/>
                  </a:lnTo>
                  <a:lnTo>
                    <a:pt x="434225" y="263385"/>
                  </a:lnTo>
                  <a:lnTo>
                    <a:pt x="434225" y="242049"/>
                  </a:lnTo>
                  <a:lnTo>
                    <a:pt x="424726" y="240118"/>
                  </a:lnTo>
                  <a:lnTo>
                    <a:pt x="338823" y="240118"/>
                  </a:lnTo>
                  <a:lnTo>
                    <a:pt x="338607" y="134950"/>
                  </a:lnTo>
                  <a:lnTo>
                    <a:pt x="319760" y="108407"/>
                  </a:lnTo>
                  <a:lnTo>
                    <a:pt x="319760" y="251599"/>
                  </a:lnTo>
                  <a:lnTo>
                    <a:pt x="319316" y="255498"/>
                  </a:lnTo>
                  <a:lnTo>
                    <a:pt x="319214" y="256438"/>
                  </a:lnTo>
                  <a:lnTo>
                    <a:pt x="315087" y="260045"/>
                  </a:lnTo>
                  <a:lnTo>
                    <a:pt x="221602" y="260045"/>
                  </a:lnTo>
                  <a:lnTo>
                    <a:pt x="220459" y="260426"/>
                  </a:lnTo>
                  <a:lnTo>
                    <a:pt x="196011" y="278765"/>
                  </a:lnTo>
                  <a:lnTo>
                    <a:pt x="196011" y="264007"/>
                  </a:lnTo>
                  <a:lnTo>
                    <a:pt x="192049" y="260045"/>
                  </a:lnTo>
                  <a:lnTo>
                    <a:pt x="152425" y="260045"/>
                  </a:lnTo>
                  <a:lnTo>
                    <a:pt x="147866" y="255498"/>
                  </a:lnTo>
                  <a:lnTo>
                    <a:pt x="147866" y="129717"/>
                  </a:lnTo>
                  <a:lnTo>
                    <a:pt x="152133" y="125450"/>
                  </a:lnTo>
                  <a:lnTo>
                    <a:pt x="315315" y="125450"/>
                  </a:lnTo>
                  <a:lnTo>
                    <a:pt x="319582" y="129717"/>
                  </a:lnTo>
                  <a:lnTo>
                    <a:pt x="319747" y="204736"/>
                  </a:lnTo>
                  <a:lnTo>
                    <a:pt x="319760" y="251599"/>
                  </a:lnTo>
                  <a:lnTo>
                    <a:pt x="319760" y="108407"/>
                  </a:lnTo>
                  <a:lnTo>
                    <a:pt x="310095" y="106438"/>
                  </a:lnTo>
                  <a:lnTo>
                    <a:pt x="157365" y="106438"/>
                  </a:lnTo>
                  <a:lnTo>
                    <a:pt x="146278" y="108686"/>
                  </a:lnTo>
                  <a:lnTo>
                    <a:pt x="137210" y="114808"/>
                  </a:lnTo>
                  <a:lnTo>
                    <a:pt x="131102" y="123875"/>
                  </a:lnTo>
                  <a:lnTo>
                    <a:pt x="128854" y="134950"/>
                  </a:lnTo>
                  <a:lnTo>
                    <a:pt x="128854" y="250253"/>
                  </a:lnTo>
                  <a:lnTo>
                    <a:pt x="131102" y="261340"/>
                  </a:lnTo>
                  <a:lnTo>
                    <a:pt x="137210" y="270408"/>
                  </a:lnTo>
                  <a:lnTo>
                    <a:pt x="146278" y="276529"/>
                  </a:lnTo>
                  <a:lnTo>
                    <a:pt x="158623" y="279019"/>
                  </a:lnTo>
                  <a:lnTo>
                    <a:pt x="177012" y="279019"/>
                  </a:lnTo>
                  <a:lnTo>
                    <a:pt x="177012" y="305587"/>
                  </a:lnTo>
                  <a:lnTo>
                    <a:pt x="185953" y="310070"/>
                  </a:lnTo>
                  <a:lnTo>
                    <a:pt x="227355" y="279019"/>
                  </a:lnTo>
                  <a:lnTo>
                    <a:pt x="243535" y="279019"/>
                  </a:lnTo>
                  <a:lnTo>
                    <a:pt x="243535" y="383298"/>
                  </a:lnTo>
                  <a:lnTo>
                    <a:pt x="245783" y="394385"/>
                  </a:lnTo>
                  <a:lnTo>
                    <a:pt x="251891" y="403453"/>
                  </a:lnTo>
                  <a:lnTo>
                    <a:pt x="260959" y="409575"/>
                  </a:lnTo>
                  <a:lnTo>
                    <a:pt x="272034" y="411810"/>
                  </a:lnTo>
                  <a:lnTo>
                    <a:pt x="336321" y="411810"/>
                  </a:lnTo>
                  <a:lnTo>
                    <a:pt x="378625" y="432955"/>
                  </a:lnTo>
                  <a:lnTo>
                    <a:pt x="386080" y="428371"/>
                  </a:lnTo>
                  <a:lnTo>
                    <a:pt x="386080" y="411810"/>
                  </a:lnTo>
                  <a:lnTo>
                    <a:pt x="424726" y="411810"/>
                  </a:lnTo>
                  <a:lnTo>
                    <a:pt x="435813" y="409575"/>
                  </a:lnTo>
                  <a:lnTo>
                    <a:pt x="441198" y="405930"/>
                  </a:lnTo>
                  <a:lnTo>
                    <a:pt x="444881" y="403453"/>
                  </a:lnTo>
                  <a:lnTo>
                    <a:pt x="450989" y="394385"/>
                  </a:lnTo>
                  <a:lnTo>
                    <a:pt x="453237" y="383298"/>
                  </a:lnTo>
                  <a:lnTo>
                    <a:pt x="453237" y="268630"/>
                  </a:lnTo>
                  <a:close/>
                </a:path>
                <a:path w="592454" h="534035">
                  <a:moveTo>
                    <a:pt x="592175" y="266776"/>
                  </a:moveTo>
                  <a:lnTo>
                    <a:pt x="589584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01" y="279107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60" y="266776"/>
                  </a:lnTo>
                  <a:lnTo>
                    <a:pt x="30861" y="254419"/>
                  </a:lnTo>
                  <a:lnTo>
                    <a:pt x="145084" y="53251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51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65188" y="29248"/>
                  </a:lnTo>
                  <a:lnTo>
                    <a:pt x="460019" y="22504"/>
                  </a:lnTo>
                  <a:lnTo>
                    <a:pt x="444131" y="10350"/>
                  </a:lnTo>
                  <a:lnTo>
                    <a:pt x="425653" y="2667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31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78" y="286613"/>
                  </a:lnTo>
                  <a:lnTo>
                    <a:pt x="119761" y="494919"/>
                  </a:lnTo>
                  <a:lnTo>
                    <a:pt x="148031" y="523189"/>
                  </a:lnTo>
                  <a:lnTo>
                    <a:pt x="186677" y="533539"/>
                  </a:lnTo>
                  <a:lnTo>
                    <a:pt x="405498" y="533539"/>
                  </a:lnTo>
                  <a:lnTo>
                    <a:pt x="425653" y="530860"/>
                  </a:lnTo>
                  <a:lnTo>
                    <a:pt x="444131" y="523189"/>
                  </a:lnTo>
                  <a:lnTo>
                    <a:pt x="460019" y="511035"/>
                  </a:lnTo>
                  <a:lnTo>
                    <a:pt x="465201" y="50429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84" y="286613"/>
                  </a:lnTo>
                  <a:lnTo>
                    <a:pt x="592175" y="266776"/>
                  </a:lnTo>
                  <a:close/>
                </a:path>
              </a:pathLst>
            </a:custGeom>
            <a:solidFill>
              <a:srgbClr val="5BAB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466496" y="266344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6" y="2675"/>
                  </a:lnTo>
                  <a:lnTo>
                    <a:pt x="132155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0" y="523192"/>
                  </a:lnTo>
                  <a:lnTo>
                    <a:pt x="186680" y="533539"/>
                  </a:lnTo>
                  <a:lnTo>
                    <a:pt x="405501" y="533539"/>
                  </a:lnTo>
                  <a:lnTo>
                    <a:pt x="444136" y="523192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729246" y="2800445"/>
              <a:ext cx="145402" cy="186982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2583732" y="2758873"/>
              <a:ext cx="353695" cy="353695"/>
            </a:xfrm>
            <a:custGeom>
              <a:avLst/>
              <a:gdLst/>
              <a:ahLst/>
              <a:cxnLst/>
              <a:rect l="l" t="t" r="r" b="b"/>
              <a:pathLst>
                <a:path w="353694" h="353694">
                  <a:moveTo>
                    <a:pt x="90944" y="218300"/>
                  </a:moveTo>
                  <a:lnTo>
                    <a:pt x="0" y="309232"/>
                  </a:lnTo>
                  <a:lnTo>
                    <a:pt x="44043" y="353263"/>
                  </a:lnTo>
                  <a:lnTo>
                    <a:pt x="73304" y="324002"/>
                  </a:lnTo>
                  <a:lnTo>
                    <a:pt x="44043" y="324002"/>
                  </a:lnTo>
                  <a:lnTo>
                    <a:pt x="29286" y="309232"/>
                  </a:lnTo>
                  <a:lnTo>
                    <a:pt x="90881" y="247637"/>
                  </a:lnTo>
                  <a:lnTo>
                    <a:pt x="120281" y="247637"/>
                  </a:lnTo>
                  <a:lnTo>
                    <a:pt x="130352" y="237553"/>
                  </a:lnTo>
                  <a:lnTo>
                    <a:pt x="169483" y="237553"/>
                  </a:lnTo>
                  <a:lnTo>
                    <a:pt x="162746" y="233006"/>
                  </a:lnTo>
                  <a:lnTo>
                    <a:pt x="105638" y="233006"/>
                  </a:lnTo>
                  <a:lnTo>
                    <a:pt x="90944" y="218300"/>
                  </a:lnTo>
                  <a:close/>
                </a:path>
                <a:path w="353694" h="353694">
                  <a:moveTo>
                    <a:pt x="120281" y="247637"/>
                  </a:moveTo>
                  <a:lnTo>
                    <a:pt x="91008" y="247637"/>
                  </a:lnTo>
                  <a:lnTo>
                    <a:pt x="105702" y="262343"/>
                  </a:lnTo>
                  <a:lnTo>
                    <a:pt x="44043" y="324002"/>
                  </a:lnTo>
                  <a:lnTo>
                    <a:pt x="73304" y="324002"/>
                  </a:lnTo>
                  <a:lnTo>
                    <a:pt x="134962" y="262343"/>
                  </a:lnTo>
                  <a:lnTo>
                    <a:pt x="134096" y="261451"/>
                  </a:lnTo>
                  <a:lnTo>
                    <a:pt x="120281" y="247637"/>
                  </a:lnTo>
                  <a:close/>
                </a:path>
                <a:path w="353694" h="353694">
                  <a:moveTo>
                    <a:pt x="169483" y="237553"/>
                  </a:moveTo>
                  <a:lnTo>
                    <a:pt x="130352" y="237553"/>
                  </a:lnTo>
                  <a:lnTo>
                    <a:pt x="149338" y="251205"/>
                  </a:lnTo>
                  <a:lnTo>
                    <a:pt x="170576" y="261451"/>
                  </a:lnTo>
                  <a:lnTo>
                    <a:pt x="193667" y="267893"/>
                  </a:lnTo>
                  <a:lnTo>
                    <a:pt x="218211" y="270128"/>
                  </a:lnTo>
                  <a:lnTo>
                    <a:pt x="260855" y="263231"/>
                  </a:lnTo>
                  <a:lnTo>
                    <a:pt x="287511" y="249427"/>
                  </a:lnTo>
                  <a:lnTo>
                    <a:pt x="218211" y="249427"/>
                  </a:lnTo>
                  <a:lnTo>
                    <a:pt x="173740" y="240425"/>
                  </a:lnTo>
                  <a:lnTo>
                    <a:pt x="169483" y="237553"/>
                  </a:lnTo>
                  <a:close/>
                </a:path>
                <a:path w="353694" h="353694">
                  <a:moveTo>
                    <a:pt x="287511" y="20700"/>
                  </a:moveTo>
                  <a:lnTo>
                    <a:pt x="218211" y="20700"/>
                  </a:lnTo>
                  <a:lnTo>
                    <a:pt x="262682" y="29703"/>
                  </a:lnTo>
                  <a:lnTo>
                    <a:pt x="299038" y="54236"/>
                  </a:lnTo>
                  <a:lnTo>
                    <a:pt x="323572" y="90593"/>
                  </a:lnTo>
                  <a:lnTo>
                    <a:pt x="332574" y="135064"/>
                  </a:lnTo>
                  <a:lnTo>
                    <a:pt x="323572" y="179535"/>
                  </a:lnTo>
                  <a:lnTo>
                    <a:pt x="299038" y="215892"/>
                  </a:lnTo>
                  <a:lnTo>
                    <a:pt x="262682" y="240425"/>
                  </a:lnTo>
                  <a:lnTo>
                    <a:pt x="218211" y="249427"/>
                  </a:lnTo>
                  <a:lnTo>
                    <a:pt x="287511" y="249427"/>
                  </a:lnTo>
                  <a:lnTo>
                    <a:pt x="297926" y="244034"/>
                  </a:lnTo>
                  <a:lnTo>
                    <a:pt x="327181" y="214779"/>
                  </a:lnTo>
                  <a:lnTo>
                    <a:pt x="346378" y="177708"/>
                  </a:lnTo>
                  <a:lnTo>
                    <a:pt x="353275" y="135064"/>
                  </a:lnTo>
                  <a:lnTo>
                    <a:pt x="346378" y="92420"/>
                  </a:lnTo>
                  <a:lnTo>
                    <a:pt x="327181" y="55349"/>
                  </a:lnTo>
                  <a:lnTo>
                    <a:pt x="297926" y="26094"/>
                  </a:lnTo>
                  <a:lnTo>
                    <a:pt x="287511" y="20700"/>
                  </a:lnTo>
                  <a:close/>
                </a:path>
                <a:path w="353694" h="353694">
                  <a:moveTo>
                    <a:pt x="218211" y="0"/>
                  </a:moveTo>
                  <a:lnTo>
                    <a:pt x="175567" y="6897"/>
                  </a:lnTo>
                  <a:lnTo>
                    <a:pt x="138496" y="26094"/>
                  </a:lnTo>
                  <a:lnTo>
                    <a:pt x="109241" y="55349"/>
                  </a:lnTo>
                  <a:lnTo>
                    <a:pt x="90044" y="92420"/>
                  </a:lnTo>
                  <a:lnTo>
                    <a:pt x="83146" y="135064"/>
                  </a:lnTo>
                  <a:lnTo>
                    <a:pt x="85382" y="159608"/>
                  </a:lnTo>
                  <a:lnTo>
                    <a:pt x="91824" y="182699"/>
                  </a:lnTo>
                  <a:lnTo>
                    <a:pt x="102070" y="203937"/>
                  </a:lnTo>
                  <a:lnTo>
                    <a:pt x="115722" y="222923"/>
                  </a:lnTo>
                  <a:lnTo>
                    <a:pt x="105638" y="233006"/>
                  </a:lnTo>
                  <a:lnTo>
                    <a:pt x="162746" y="233006"/>
                  </a:lnTo>
                  <a:lnTo>
                    <a:pt x="137383" y="215892"/>
                  </a:lnTo>
                  <a:lnTo>
                    <a:pt x="112850" y="179535"/>
                  </a:lnTo>
                  <a:lnTo>
                    <a:pt x="103847" y="135064"/>
                  </a:lnTo>
                  <a:lnTo>
                    <a:pt x="112850" y="90593"/>
                  </a:lnTo>
                  <a:lnTo>
                    <a:pt x="137383" y="54236"/>
                  </a:lnTo>
                  <a:lnTo>
                    <a:pt x="173740" y="29703"/>
                  </a:lnTo>
                  <a:lnTo>
                    <a:pt x="218211" y="20700"/>
                  </a:lnTo>
                  <a:lnTo>
                    <a:pt x="287511" y="20700"/>
                  </a:lnTo>
                  <a:lnTo>
                    <a:pt x="260855" y="6897"/>
                  </a:lnTo>
                  <a:lnTo>
                    <a:pt x="218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466496" y="331061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6" y="2675"/>
                  </a:lnTo>
                  <a:lnTo>
                    <a:pt x="132155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2A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598178" y="2678074"/>
              <a:ext cx="4865370" cy="1065530"/>
            </a:xfrm>
            <a:custGeom>
              <a:avLst/>
              <a:gdLst/>
              <a:ahLst/>
              <a:cxnLst/>
              <a:rect l="l" t="t" r="r" b="b"/>
              <a:pathLst>
                <a:path w="4865370" h="1065529">
                  <a:moveTo>
                    <a:pt x="324383" y="941120"/>
                  </a:moveTo>
                  <a:lnTo>
                    <a:pt x="318160" y="902487"/>
                  </a:lnTo>
                  <a:lnTo>
                    <a:pt x="305320" y="877544"/>
                  </a:lnTo>
                  <a:lnTo>
                    <a:pt x="305320" y="941324"/>
                  </a:lnTo>
                  <a:lnTo>
                    <a:pt x="297129" y="981811"/>
                  </a:lnTo>
                  <a:lnTo>
                    <a:pt x="297091" y="982027"/>
                  </a:lnTo>
                  <a:lnTo>
                    <a:pt x="274523" y="1015453"/>
                  </a:lnTo>
                  <a:lnTo>
                    <a:pt x="241096" y="1038021"/>
                  </a:lnTo>
                  <a:lnTo>
                    <a:pt x="200202" y="1046289"/>
                  </a:lnTo>
                  <a:lnTo>
                    <a:pt x="170561" y="1041984"/>
                  </a:lnTo>
                  <a:lnTo>
                    <a:pt x="144221" y="1029906"/>
                  </a:lnTo>
                  <a:lnTo>
                    <a:pt x="122389" y="1011275"/>
                  </a:lnTo>
                  <a:lnTo>
                    <a:pt x="106324" y="987348"/>
                  </a:lnTo>
                  <a:lnTo>
                    <a:pt x="153504" y="985164"/>
                  </a:lnTo>
                  <a:lnTo>
                    <a:pt x="187871" y="969632"/>
                  </a:lnTo>
                  <a:lnTo>
                    <a:pt x="194449" y="966660"/>
                  </a:lnTo>
                  <a:lnTo>
                    <a:pt x="196557" y="964539"/>
                  </a:lnTo>
                  <a:lnTo>
                    <a:pt x="215671" y="945388"/>
                  </a:lnTo>
                  <a:lnTo>
                    <a:pt x="225806" y="935240"/>
                  </a:lnTo>
                  <a:lnTo>
                    <a:pt x="234454" y="916038"/>
                  </a:lnTo>
                  <a:lnTo>
                    <a:pt x="244246" y="894308"/>
                  </a:lnTo>
                  <a:lnTo>
                    <a:pt x="245148" y="875080"/>
                  </a:lnTo>
                  <a:lnTo>
                    <a:pt x="246316" y="849871"/>
                  </a:lnTo>
                  <a:lnTo>
                    <a:pt x="246443" y="847242"/>
                  </a:lnTo>
                  <a:lnTo>
                    <a:pt x="288975" y="885139"/>
                  </a:lnTo>
                  <a:lnTo>
                    <a:pt x="305219" y="940130"/>
                  </a:lnTo>
                  <a:lnTo>
                    <a:pt x="305320" y="941324"/>
                  </a:lnTo>
                  <a:lnTo>
                    <a:pt x="305320" y="877544"/>
                  </a:lnTo>
                  <a:lnTo>
                    <a:pt x="300837" y="868832"/>
                  </a:lnTo>
                  <a:lnTo>
                    <a:pt x="279476" y="847242"/>
                  </a:lnTo>
                  <a:lnTo>
                    <a:pt x="274421" y="842137"/>
                  </a:lnTo>
                  <a:lnTo>
                    <a:pt x="263944" y="836599"/>
                  </a:lnTo>
                  <a:lnTo>
                    <a:pt x="240906" y="824395"/>
                  </a:lnTo>
                  <a:lnTo>
                    <a:pt x="237972" y="818857"/>
                  </a:lnTo>
                  <a:lnTo>
                    <a:pt x="228701" y="801344"/>
                  </a:lnTo>
                  <a:lnTo>
                    <a:pt x="228701" y="866101"/>
                  </a:lnTo>
                  <a:lnTo>
                    <a:pt x="228282" y="874268"/>
                  </a:lnTo>
                  <a:lnTo>
                    <a:pt x="228244" y="875080"/>
                  </a:lnTo>
                  <a:lnTo>
                    <a:pt x="223621" y="870458"/>
                  </a:lnTo>
                  <a:lnTo>
                    <a:pt x="223621" y="897331"/>
                  </a:lnTo>
                  <a:lnTo>
                    <a:pt x="221538" y="903732"/>
                  </a:lnTo>
                  <a:lnTo>
                    <a:pt x="221500" y="903871"/>
                  </a:lnTo>
                  <a:lnTo>
                    <a:pt x="218744" y="910120"/>
                  </a:lnTo>
                  <a:lnTo>
                    <a:pt x="215430" y="916038"/>
                  </a:lnTo>
                  <a:lnTo>
                    <a:pt x="204470" y="905078"/>
                  </a:lnTo>
                  <a:lnTo>
                    <a:pt x="204470" y="931951"/>
                  </a:lnTo>
                  <a:lnTo>
                    <a:pt x="200406" y="936828"/>
                  </a:lnTo>
                  <a:lnTo>
                    <a:pt x="195910" y="941324"/>
                  </a:lnTo>
                  <a:lnTo>
                    <a:pt x="191033" y="945388"/>
                  </a:lnTo>
                  <a:lnTo>
                    <a:pt x="175107" y="929462"/>
                  </a:lnTo>
                  <a:lnTo>
                    <a:pt x="175107" y="956348"/>
                  </a:lnTo>
                  <a:lnTo>
                    <a:pt x="169214" y="959662"/>
                  </a:lnTo>
                  <a:lnTo>
                    <a:pt x="162953" y="962418"/>
                  </a:lnTo>
                  <a:lnTo>
                    <a:pt x="156425" y="964539"/>
                  </a:lnTo>
                  <a:lnTo>
                    <a:pt x="134162" y="942276"/>
                  </a:lnTo>
                  <a:lnTo>
                    <a:pt x="134162" y="969149"/>
                  </a:lnTo>
                  <a:lnTo>
                    <a:pt x="125183" y="969632"/>
                  </a:lnTo>
                  <a:lnTo>
                    <a:pt x="116255" y="969340"/>
                  </a:lnTo>
                  <a:lnTo>
                    <a:pt x="107442" y="968311"/>
                  </a:lnTo>
                  <a:lnTo>
                    <a:pt x="99339" y="966660"/>
                  </a:lnTo>
                  <a:lnTo>
                    <a:pt x="98793" y="966660"/>
                  </a:lnTo>
                  <a:lnTo>
                    <a:pt x="97218" y="958977"/>
                  </a:lnTo>
                  <a:lnTo>
                    <a:pt x="96989" y="957859"/>
                  </a:lnTo>
                  <a:lnTo>
                    <a:pt x="95961" y="949045"/>
                  </a:lnTo>
                  <a:lnTo>
                    <a:pt x="95846" y="945388"/>
                  </a:lnTo>
                  <a:lnTo>
                    <a:pt x="95758" y="942911"/>
                  </a:lnTo>
                  <a:lnTo>
                    <a:pt x="95669" y="940130"/>
                  </a:lnTo>
                  <a:lnTo>
                    <a:pt x="96100" y="931951"/>
                  </a:lnTo>
                  <a:lnTo>
                    <a:pt x="96151" y="931151"/>
                  </a:lnTo>
                  <a:lnTo>
                    <a:pt x="134162" y="969149"/>
                  </a:lnTo>
                  <a:lnTo>
                    <a:pt x="134162" y="942276"/>
                  </a:lnTo>
                  <a:lnTo>
                    <a:pt x="123037" y="931151"/>
                  </a:lnTo>
                  <a:lnTo>
                    <a:pt x="100761" y="908875"/>
                  </a:lnTo>
                  <a:lnTo>
                    <a:pt x="102844" y="902487"/>
                  </a:lnTo>
                  <a:lnTo>
                    <a:pt x="102895" y="902347"/>
                  </a:lnTo>
                  <a:lnTo>
                    <a:pt x="105638" y="896086"/>
                  </a:lnTo>
                  <a:lnTo>
                    <a:pt x="108953" y="890181"/>
                  </a:lnTo>
                  <a:lnTo>
                    <a:pt x="175107" y="956348"/>
                  </a:lnTo>
                  <a:lnTo>
                    <a:pt x="175107" y="929462"/>
                  </a:lnTo>
                  <a:lnTo>
                    <a:pt x="135826" y="890181"/>
                  </a:lnTo>
                  <a:lnTo>
                    <a:pt x="119913" y="874268"/>
                  </a:lnTo>
                  <a:lnTo>
                    <a:pt x="123977" y="869391"/>
                  </a:lnTo>
                  <a:lnTo>
                    <a:pt x="128473" y="864895"/>
                  </a:lnTo>
                  <a:lnTo>
                    <a:pt x="133350" y="860818"/>
                  </a:lnTo>
                  <a:lnTo>
                    <a:pt x="204470" y="931951"/>
                  </a:lnTo>
                  <a:lnTo>
                    <a:pt x="204470" y="905078"/>
                  </a:lnTo>
                  <a:lnTo>
                    <a:pt x="160210" y="860818"/>
                  </a:lnTo>
                  <a:lnTo>
                    <a:pt x="149263" y="849871"/>
                  </a:lnTo>
                  <a:lnTo>
                    <a:pt x="155168" y="846556"/>
                  </a:lnTo>
                  <a:lnTo>
                    <a:pt x="161429" y="843813"/>
                  </a:lnTo>
                  <a:lnTo>
                    <a:pt x="167957" y="841679"/>
                  </a:lnTo>
                  <a:lnTo>
                    <a:pt x="223621" y="897331"/>
                  </a:lnTo>
                  <a:lnTo>
                    <a:pt x="223621" y="870458"/>
                  </a:lnTo>
                  <a:lnTo>
                    <a:pt x="194843" y="841679"/>
                  </a:lnTo>
                  <a:lnTo>
                    <a:pt x="190220" y="837057"/>
                  </a:lnTo>
                  <a:lnTo>
                    <a:pt x="199199" y="836599"/>
                  </a:lnTo>
                  <a:lnTo>
                    <a:pt x="228612" y="863320"/>
                  </a:lnTo>
                  <a:lnTo>
                    <a:pt x="228701" y="866101"/>
                  </a:lnTo>
                  <a:lnTo>
                    <a:pt x="228701" y="801344"/>
                  </a:lnTo>
                  <a:lnTo>
                    <a:pt x="223164" y="790879"/>
                  </a:lnTo>
                  <a:lnTo>
                    <a:pt x="218059" y="785837"/>
                  </a:lnTo>
                  <a:lnTo>
                    <a:pt x="218059" y="818857"/>
                  </a:lnTo>
                  <a:lnTo>
                    <a:pt x="212217" y="818019"/>
                  </a:lnTo>
                  <a:lnTo>
                    <a:pt x="206273" y="817575"/>
                  </a:lnTo>
                  <a:lnTo>
                    <a:pt x="200202" y="817575"/>
                  </a:lnTo>
                  <a:lnTo>
                    <a:pt x="152082" y="827328"/>
                  </a:lnTo>
                  <a:lnTo>
                    <a:pt x="112814" y="853884"/>
                  </a:lnTo>
                  <a:lnTo>
                    <a:pt x="86360" y="893165"/>
                  </a:lnTo>
                  <a:lnTo>
                    <a:pt x="76657" y="941120"/>
                  </a:lnTo>
                  <a:lnTo>
                    <a:pt x="76657" y="947178"/>
                  </a:lnTo>
                  <a:lnTo>
                    <a:pt x="77114" y="953147"/>
                  </a:lnTo>
                  <a:lnTo>
                    <a:pt x="77939" y="958977"/>
                  </a:lnTo>
                  <a:lnTo>
                    <a:pt x="54013" y="942911"/>
                  </a:lnTo>
                  <a:lnTo>
                    <a:pt x="35394" y="921092"/>
                  </a:lnTo>
                  <a:lnTo>
                    <a:pt x="23317" y="894740"/>
                  </a:lnTo>
                  <a:lnTo>
                    <a:pt x="19011" y="865098"/>
                  </a:lnTo>
                  <a:lnTo>
                    <a:pt x="27241" y="824395"/>
                  </a:lnTo>
                  <a:lnTo>
                    <a:pt x="27292" y="824204"/>
                  </a:lnTo>
                  <a:lnTo>
                    <a:pt x="49771" y="790879"/>
                  </a:lnTo>
                  <a:lnTo>
                    <a:pt x="83286" y="768210"/>
                  </a:lnTo>
                  <a:lnTo>
                    <a:pt x="124180" y="759929"/>
                  </a:lnTo>
                  <a:lnTo>
                    <a:pt x="153809" y="764235"/>
                  </a:lnTo>
                  <a:lnTo>
                    <a:pt x="180162" y="776325"/>
                  </a:lnTo>
                  <a:lnTo>
                    <a:pt x="201980" y="794943"/>
                  </a:lnTo>
                  <a:lnTo>
                    <a:pt x="218059" y="818857"/>
                  </a:lnTo>
                  <a:lnTo>
                    <a:pt x="218059" y="785837"/>
                  </a:lnTo>
                  <a:lnTo>
                    <a:pt x="196469" y="764463"/>
                  </a:lnTo>
                  <a:lnTo>
                    <a:pt x="187680" y="759929"/>
                  </a:lnTo>
                  <a:lnTo>
                    <a:pt x="162814" y="747141"/>
                  </a:lnTo>
                  <a:lnTo>
                    <a:pt x="124180" y="740918"/>
                  </a:lnTo>
                  <a:lnTo>
                    <a:pt x="75958" y="750722"/>
                  </a:lnTo>
                  <a:lnTo>
                    <a:pt x="36474" y="777405"/>
                  </a:lnTo>
                  <a:lnTo>
                    <a:pt x="9791" y="816889"/>
                  </a:lnTo>
                  <a:lnTo>
                    <a:pt x="38" y="864895"/>
                  </a:lnTo>
                  <a:lnTo>
                    <a:pt x="0" y="865098"/>
                  </a:lnTo>
                  <a:lnTo>
                    <a:pt x="6210" y="903732"/>
                  </a:lnTo>
                  <a:lnTo>
                    <a:pt x="23533" y="937387"/>
                  </a:lnTo>
                  <a:lnTo>
                    <a:pt x="49961" y="964082"/>
                  </a:lnTo>
                  <a:lnTo>
                    <a:pt x="83489" y="981811"/>
                  </a:lnTo>
                  <a:lnTo>
                    <a:pt x="99072" y="1011275"/>
                  </a:lnTo>
                  <a:lnTo>
                    <a:pt x="101333" y="1015453"/>
                  </a:lnTo>
                  <a:lnTo>
                    <a:pt x="127901" y="1041768"/>
                  </a:lnTo>
                  <a:lnTo>
                    <a:pt x="161569" y="1059091"/>
                  </a:lnTo>
                  <a:lnTo>
                    <a:pt x="200202" y="1065301"/>
                  </a:lnTo>
                  <a:lnTo>
                    <a:pt x="248412" y="1055509"/>
                  </a:lnTo>
                  <a:lnTo>
                    <a:pt x="262051" y="1046289"/>
                  </a:lnTo>
                  <a:lnTo>
                    <a:pt x="287896" y="1028827"/>
                  </a:lnTo>
                  <a:lnTo>
                    <a:pt x="314579" y="989342"/>
                  </a:lnTo>
                  <a:lnTo>
                    <a:pt x="324332" y="941324"/>
                  </a:lnTo>
                  <a:lnTo>
                    <a:pt x="324383" y="941120"/>
                  </a:lnTo>
                  <a:close/>
                </a:path>
                <a:path w="4865370" h="1065529">
                  <a:moveTo>
                    <a:pt x="4864887" y="252145"/>
                  </a:moveTo>
                  <a:lnTo>
                    <a:pt x="4747095" y="31318"/>
                  </a:lnTo>
                  <a:lnTo>
                    <a:pt x="4709172" y="2171"/>
                  </a:lnTo>
                  <a:lnTo>
                    <a:pt x="4692853" y="0"/>
                  </a:lnTo>
                  <a:lnTo>
                    <a:pt x="4474032" y="0"/>
                  </a:lnTo>
                  <a:lnTo>
                    <a:pt x="4429823" y="18275"/>
                  </a:lnTo>
                  <a:lnTo>
                    <a:pt x="4310367" y="220827"/>
                  </a:lnTo>
                  <a:lnTo>
                    <a:pt x="4302010" y="252145"/>
                  </a:lnTo>
                  <a:lnTo>
                    <a:pt x="4304093" y="268249"/>
                  </a:lnTo>
                  <a:lnTo>
                    <a:pt x="4419778" y="472973"/>
                  </a:lnTo>
                  <a:lnTo>
                    <a:pt x="4457712" y="502119"/>
                  </a:lnTo>
                  <a:lnTo>
                    <a:pt x="4474032" y="504304"/>
                  </a:lnTo>
                  <a:lnTo>
                    <a:pt x="4692853" y="504304"/>
                  </a:lnTo>
                  <a:lnTo>
                    <a:pt x="4737062" y="486016"/>
                  </a:lnTo>
                  <a:lnTo>
                    <a:pt x="4856518" y="283476"/>
                  </a:lnTo>
                  <a:lnTo>
                    <a:pt x="4864887" y="2521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6885534" y="266344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371919" y="375361"/>
                  </a:moveTo>
                  <a:lnTo>
                    <a:pt x="295605" y="375361"/>
                  </a:lnTo>
                  <a:lnTo>
                    <a:pt x="295605" y="394449"/>
                  </a:lnTo>
                  <a:lnTo>
                    <a:pt x="371919" y="394449"/>
                  </a:lnTo>
                  <a:lnTo>
                    <a:pt x="371919" y="375361"/>
                  </a:lnTo>
                  <a:close/>
                </a:path>
                <a:path w="592454" h="534035">
                  <a:moveTo>
                    <a:pt x="371919" y="222719"/>
                  </a:moveTo>
                  <a:lnTo>
                    <a:pt x="314680" y="222719"/>
                  </a:lnTo>
                  <a:lnTo>
                    <a:pt x="314680" y="241795"/>
                  </a:lnTo>
                  <a:lnTo>
                    <a:pt x="371919" y="241795"/>
                  </a:lnTo>
                  <a:lnTo>
                    <a:pt x="371919" y="222719"/>
                  </a:lnTo>
                  <a:close/>
                </a:path>
                <a:path w="592454" h="534035">
                  <a:moveTo>
                    <a:pt x="371932" y="337210"/>
                  </a:moveTo>
                  <a:lnTo>
                    <a:pt x="333768" y="337210"/>
                  </a:lnTo>
                  <a:lnTo>
                    <a:pt x="333768" y="356285"/>
                  </a:lnTo>
                  <a:lnTo>
                    <a:pt x="371932" y="356285"/>
                  </a:lnTo>
                  <a:lnTo>
                    <a:pt x="371932" y="337210"/>
                  </a:lnTo>
                  <a:close/>
                </a:path>
                <a:path w="592454" h="534035">
                  <a:moveTo>
                    <a:pt x="371932" y="299046"/>
                  </a:moveTo>
                  <a:lnTo>
                    <a:pt x="333768" y="299046"/>
                  </a:lnTo>
                  <a:lnTo>
                    <a:pt x="333768" y="318122"/>
                  </a:lnTo>
                  <a:lnTo>
                    <a:pt x="371932" y="318122"/>
                  </a:lnTo>
                  <a:lnTo>
                    <a:pt x="371932" y="299046"/>
                  </a:lnTo>
                  <a:close/>
                </a:path>
                <a:path w="592454" h="534035">
                  <a:moveTo>
                    <a:pt x="371932" y="260883"/>
                  </a:moveTo>
                  <a:lnTo>
                    <a:pt x="333768" y="260883"/>
                  </a:lnTo>
                  <a:lnTo>
                    <a:pt x="333768" y="279958"/>
                  </a:lnTo>
                  <a:lnTo>
                    <a:pt x="371932" y="279958"/>
                  </a:lnTo>
                  <a:lnTo>
                    <a:pt x="371932" y="260883"/>
                  </a:lnTo>
                  <a:close/>
                </a:path>
                <a:path w="592454" h="534035">
                  <a:moveTo>
                    <a:pt x="371932" y="145796"/>
                  </a:moveTo>
                  <a:lnTo>
                    <a:pt x="219290" y="145796"/>
                  </a:lnTo>
                  <a:lnTo>
                    <a:pt x="219290" y="166116"/>
                  </a:lnTo>
                  <a:lnTo>
                    <a:pt x="219290" y="185166"/>
                  </a:lnTo>
                  <a:lnTo>
                    <a:pt x="219290" y="204216"/>
                  </a:lnTo>
                  <a:lnTo>
                    <a:pt x="371932" y="204216"/>
                  </a:lnTo>
                  <a:lnTo>
                    <a:pt x="371932" y="185166"/>
                  </a:lnTo>
                  <a:lnTo>
                    <a:pt x="238353" y="185166"/>
                  </a:lnTo>
                  <a:lnTo>
                    <a:pt x="238353" y="166116"/>
                  </a:lnTo>
                  <a:lnTo>
                    <a:pt x="352844" y="166116"/>
                  </a:lnTo>
                  <a:lnTo>
                    <a:pt x="352844" y="184556"/>
                  </a:lnTo>
                  <a:lnTo>
                    <a:pt x="371932" y="184556"/>
                  </a:lnTo>
                  <a:lnTo>
                    <a:pt x="371932" y="166116"/>
                  </a:lnTo>
                  <a:lnTo>
                    <a:pt x="371932" y="165481"/>
                  </a:lnTo>
                  <a:lnTo>
                    <a:pt x="371932" y="145796"/>
                  </a:lnTo>
                  <a:close/>
                </a:path>
                <a:path w="592454" h="534035">
                  <a:moveTo>
                    <a:pt x="410083" y="108242"/>
                  </a:moveTo>
                  <a:lnTo>
                    <a:pt x="391007" y="108242"/>
                  </a:lnTo>
                  <a:lnTo>
                    <a:pt x="391007" y="127317"/>
                  </a:lnTo>
                  <a:lnTo>
                    <a:pt x="391007" y="413537"/>
                  </a:lnTo>
                  <a:lnTo>
                    <a:pt x="200202" y="413537"/>
                  </a:lnTo>
                  <a:lnTo>
                    <a:pt x="200202" y="389064"/>
                  </a:lnTo>
                  <a:lnTo>
                    <a:pt x="200202" y="369976"/>
                  </a:lnTo>
                  <a:lnTo>
                    <a:pt x="207772" y="362419"/>
                  </a:lnTo>
                  <a:lnTo>
                    <a:pt x="225806" y="365747"/>
                  </a:lnTo>
                  <a:lnTo>
                    <a:pt x="243903" y="364096"/>
                  </a:lnTo>
                  <a:lnTo>
                    <a:pt x="248285" y="362419"/>
                  </a:lnTo>
                  <a:lnTo>
                    <a:pt x="260997" y="357581"/>
                  </a:lnTo>
                  <a:lnTo>
                    <a:pt x="275437" y="346735"/>
                  </a:lnTo>
                  <a:lnTo>
                    <a:pt x="276047" y="346278"/>
                  </a:lnTo>
                  <a:lnTo>
                    <a:pt x="290690" y="324192"/>
                  </a:lnTo>
                  <a:lnTo>
                    <a:pt x="295567" y="299059"/>
                  </a:lnTo>
                  <a:lnTo>
                    <a:pt x="290690" y="273913"/>
                  </a:lnTo>
                  <a:lnTo>
                    <a:pt x="276491" y="252501"/>
                  </a:lnTo>
                  <a:lnTo>
                    <a:pt x="276491" y="299059"/>
                  </a:lnTo>
                  <a:lnTo>
                    <a:pt x="273011" y="317017"/>
                  </a:lnTo>
                  <a:lnTo>
                    <a:pt x="262547" y="332778"/>
                  </a:lnTo>
                  <a:lnTo>
                    <a:pt x="246773" y="343242"/>
                  </a:lnTo>
                  <a:lnTo>
                    <a:pt x="228815" y="346735"/>
                  </a:lnTo>
                  <a:lnTo>
                    <a:pt x="210858" y="343242"/>
                  </a:lnTo>
                  <a:lnTo>
                    <a:pt x="206082" y="340080"/>
                  </a:lnTo>
                  <a:lnTo>
                    <a:pt x="195084" y="332778"/>
                  </a:lnTo>
                  <a:lnTo>
                    <a:pt x="189890" y="324967"/>
                  </a:lnTo>
                  <a:lnTo>
                    <a:pt x="189890" y="353314"/>
                  </a:lnTo>
                  <a:lnTo>
                    <a:pt x="145973" y="397217"/>
                  </a:lnTo>
                  <a:lnTo>
                    <a:pt x="139928" y="397217"/>
                  </a:lnTo>
                  <a:lnTo>
                    <a:pt x="132486" y="389775"/>
                  </a:lnTo>
                  <a:lnTo>
                    <a:pt x="132473" y="383743"/>
                  </a:lnTo>
                  <a:lnTo>
                    <a:pt x="176136" y="340080"/>
                  </a:lnTo>
                  <a:lnTo>
                    <a:pt x="179971" y="345008"/>
                  </a:lnTo>
                  <a:lnTo>
                    <a:pt x="184556" y="349491"/>
                  </a:lnTo>
                  <a:lnTo>
                    <a:pt x="189890" y="353314"/>
                  </a:lnTo>
                  <a:lnTo>
                    <a:pt x="189890" y="324967"/>
                  </a:lnTo>
                  <a:lnTo>
                    <a:pt x="184619" y="317017"/>
                  </a:lnTo>
                  <a:lnTo>
                    <a:pt x="181140" y="299059"/>
                  </a:lnTo>
                  <a:lnTo>
                    <a:pt x="184619" y="281101"/>
                  </a:lnTo>
                  <a:lnTo>
                    <a:pt x="195084" y="265315"/>
                  </a:lnTo>
                  <a:lnTo>
                    <a:pt x="210858" y="254863"/>
                  </a:lnTo>
                  <a:lnTo>
                    <a:pt x="228815" y="251371"/>
                  </a:lnTo>
                  <a:lnTo>
                    <a:pt x="246773" y="254863"/>
                  </a:lnTo>
                  <a:lnTo>
                    <a:pt x="262547" y="265315"/>
                  </a:lnTo>
                  <a:lnTo>
                    <a:pt x="273011" y="281101"/>
                  </a:lnTo>
                  <a:lnTo>
                    <a:pt x="276491" y="299059"/>
                  </a:lnTo>
                  <a:lnTo>
                    <a:pt x="276491" y="252501"/>
                  </a:lnTo>
                  <a:lnTo>
                    <a:pt x="276047" y="251828"/>
                  </a:lnTo>
                  <a:lnTo>
                    <a:pt x="275412" y="251371"/>
                  </a:lnTo>
                  <a:lnTo>
                    <a:pt x="259029" y="239496"/>
                  </a:lnTo>
                  <a:lnTo>
                    <a:pt x="256654" y="238709"/>
                  </a:lnTo>
                  <a:lnTo>
                    <a:pt x="239737" y="233197"/>
                  </a:lnTo>
                  <a:lnTo>
                    <a:pt x="219621" y="232943"/>
                  </a:lnTo>
                  <a:lnTo>
                    <a:pt x="200202" y="238709"/>
                  </a:lnTo>
                  <a:lnTo>
                    <a:pt x="200202" y="127317"/>
                  </a:lnTo>
                  <a:lnTo>
                    <a:pt x="391007" y="127317"/>
                  </a:lnTo>
                  <a:lnTo>
                    <a:pt x="391007" y="108242"/>
                  </a:lnTo>
                  <a:lnTo>
                    <a:pt x="181114" y="108242"/>
                  </a:lnTo>
                  <a:lnTo>
                    <a:pt x="181114" y="252323"/>
                  </a:lnTo>
                  <a:lnTo>
                    <a:pt x="169633" y="268097"/>
                  </a:lnTo>
                  <a:lnTo>
                    <a:pt x="163360" y="285889"/>
                  </a:lnTo>
                  <a:lnTo>
                    <a:pt x="162280" y="304520"/>
                  </a:lnTo>
                  <a:lnTo>
                    <a:pt x="166408" y="322808"/>
                  </a:lnTo>
                  <a:lnTo>
                    <a:pt x="122720" y="366509"/>
                  </a:lnTo>
                  <a:lnTo>
                    <a:pt x="116420" y="375983"/>
                  </a:lnTo>
                  <a:lnTo>
                    <a:pt x="114325" y="386753"/>
                  </a:lnTo>
                  <a:lnTo>
                    <a:pt x="116370" y="397217"/>
                  </a:lnTo>
                  <a:lnTo>
                    <a:pt x="116420" y="397522"/>
                  </a:lnTo>
                  <a:lnTo>
                    <a:pt x="122720" y="406984"/>
                  </a:lnTo>
                  <a:lnTo>
                    <a:pt x="132168" y="413270"/>
                  </a:lnTo>
                  <a:lnTo>
                    <a:pt x="142951" y="415366"/>
                  </a:lnTo>
                  <a:lnTo>
                    <a:pt x="153720" y="413270"/>
                  </a:lnTo>
                  <a:lnTo>
                    <a:pt x="163195" y="406984"/>
                  </a:lnTo>
                  <a:lnTo>
                    <a:pt x="172961" y="397217"/>
                  </a:lnTo>
                  <a:lnTo>
                    <a:pt x="181114" y="389064"/>
                  </a:lnTo>
                  <a:lnTo>
                    <a:pt x="181114" y="432612"/>
                  </a:lnTo>
                  <a:lnTo>
                    <a:pt x="410083" y="432612"/>
                  </a:lnTo>
                  <a:lnTo>
                    <a:pt x="410083" y="413537"/>
                  </a:lnTo>
                  <a:lnTo>
                    <a:pt x="410083" y="127317"/>
                  </a:lnTo>
                  <a:lnTo>
                    <a:pt x="410083" y="108242"/>
                  </a:lnTo>
                  <a:close/>
                </a:path>
                <a:path w="592454" h="534035">
                  <a:moveTo>
                    <a:pt x="592175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84" y="53251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51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44131" y="10363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63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43" y="523201"/>
                  </a:lnTo>
                  <a:lnTo>
                    <a:pt x="186677" y="533539"/>
                  </a:lnTo>
                  <a:lnTo>
                    <a:pt x="405498" y="533539"/>
                  </a:lnTo>
                  <a:lnTo>
                    <a:pt x="425653" y="530872"/>
                  </a:lnTo>
                  <a:lnTo>
                    <a:pt x="444131" y="523201"/>
                  </a:lnTo>
                  <a:lnTo>
                    <a:pt x="460019" y="511035"/>
                  </a:lnTo>
                  <a:lnTo>
                    <a:pt x="465201" y="50429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75" y="266776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463285" y="2016616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1" y="2675"/>
                  </a:lnTo>
                  <a:lnTo>
                    <a:pt x="132157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601650" y="2137831"/>
              <a:ext cx="325755" cy="302260"/>
            </a:xfrm>
            <a:custGeom>
              <a:avLst/>
              <a:gdLst/>
              <a:ahLst/>
              <a:cxnLst/>
              <a:rect l="l" t="t" r="r" b="b"/>
              <a:pathLst>
                <a:path w="325755" h="302260">
                  <a:moveTo>
                    <a:pt x="162801" y="0"/>
                  </a:moveTo>
                  <a:lnTo>
                    <a:pt x="122064" y="8223"/>
                  </a:lnTo>
                  <a:lnTo>
                    <a:pt x="88796" y="30651"/>
                  </a:lnTo>
                  <a:lnTo>
                    <a:pt x="66366" y="63918"/>
                  </a:lnTo>
                  <a:lnTo>
                    <a:pt x="58140" y="104660"/>
                  </a:lnTo>
                  <a:lnTo>
                    <a:pt x="66366" y="145397"/>
                  </a:lnTo>
                  <a:lnTo>
                    <a:pt x="88796" y="178665"/>
                  </a:lnTo>
                  <a:lnTo>
                    <a:pt x="122064" y="201095"/>
                  </a:lnTo>
                  <a:lnTo>
                    <a:pt x="162801" y="209321"/>
                  </a:lnTo>
                  <a:lnTo>
                    <a:pt x="203545" y="201095"/>
                  </a:lnTo>
                  <a:lnTo>
                    <a:pt x="225836" y="186067"/>
                  </a:lnTo>
                  <a:lnTo>
                    <a:pt x="162801" y="186067"/>
                  </a:lnTo>
                  <a:lnTo>
                    <a:pt x="131114" y="179670"/>
                  </a:lnTo>
                  <a:lnTo>
                    <a:pt x="105238" y="162223"/>
                  </a:lnTo>
                  <a:lnTo>
                    <a:pt x="87791" y="136347"/>
                  </a:lnTo>
                  <a:lnTo>
                    <a:pt x="81394" y="104660"/>
                  </a:lnTo>
                  <a:lnTo>
                    <a:pt x="87791" y="72974"/>
                  </a:lnTo>
                  <a:lnTo>
                    <a:pt x="105238" y="47097"/>
                  </a:lnTo>
                  <a:lnTo>
                    <a:pt x="131114" y="29651"/>
                  </a:lnTo>
                  <a:lnTo>
                    <a:pt x="162801" y="23253"/>
                  </a:lnTo>
                  <a:lnTo>
                    <a:pt x="225842" y="23253"/>
                  </a:lnTo>
                  <a:lnTo>
                    <a:pt x="203545" y="8223"/>
                  </a:lnTo>
                  <a:lnTo>
                    <a:pt x="162801" y="0"/>
                  </a:lnTo>
                  <a:close/>
                </a:path>
                <a:path w="325755" h="302260">
                  <a:moveTo>
                    <a:pt x="225842" y="23253"/>
                  </a:moveTo>
                  <a:lnTo>
                    <a:pt x="162801" y="23253"/>
                  </a:lnTo>
                  <a:lnTo>
                    <a:pt x="194487" y="29651"/>
                  </a:lnTo>
                  <a:lnTo>
                    <a:pt x="220364" y="47097"/>
                  </a:lnTo>
                  <a:lnTo>
                    <a:pt x="237810" y="72974"/>
                  </a:lnTo>
                  <a:lnTo>
                    <a:pt x="244208" y="104660"/>
                  </a:lnTo>
                  <a:lnTo>
                    <a:pt x="237810" y="136347"/>
                  </a:lnTo>
                  <a:lnTo>
                    <a:pt x="220364" y="162223"/>
                  </a:lnTo>
                  <a:lnTo>
                    <a:pt x="194487" y="179670"/>
                  </a:lnTo>
                  <a:lnTo>
                    <a:pt x="162801" y="186067"/>
                  </a:lnTo>
                  <a:lnTo>
                    <a:pt x="225836" y="186067"/>
                  </a:lnTo>
                  <a:lnTo>
                    <a:pt x="236816" y="178665"/>
                  </a:lnTo>
                  <a:lnTo>
                    <a:pt x="259249" y="145397"/>
                  </a:lnTo>
                  <a:lnTo>
                    <a:pt x="267474" y="104660"/>
                  </a:lnTo>
                  <a:lnTo>
                    <a:pt x="259249" y="63918"/>
                  </a:lnTo>
                  <a:lnTo>
                    <a:pt x="236816" y="30651"/>
                  </a:lnTo>
                  <a:lnTo>
                    <a:pt x="225842" y="23253"/>
                  </a:lnTo>
                  <a:close/>
                </a:path>
                <a:path w="325755" h="302260">
                  <a:moveTo>
                    <a:pt x="169227" y="34886"/>
                  </a:moveTo>
                  <a:lnTo>
                    <a:pt x="156387" y="34886"/>
                  </a:lnTo>
                  <a:lnTo>
                    <a:pt x="151168" y="40093"/>
                  </a:lnTo>
                  <a:lnTo>
                    <a:pt x="151155" y="107746"/>
                  </a:lnTo>
                  <a:lnTo>
                    <a:pt x="152374" y="110718"/>
                  </a:lnTo>
                  <a:lnTo>
                    <a:pt x="154546" y="112915"/>
                  </a:lnTo>
                  <a:lnTo>
                    <a:pt x="182435" y="140766"/>
                  </a:lnTo>
                  <a:lnTo>
                    <a:pt x="189750" y="140766"/>
                  </a:lnTo>
                  <a:lnTo>
                    <a:pt x="198907" y="131546"/>
                  </a:lnTo>
                  <a:lnTo>
                    <a:pt x="198882" y="124180"/>
                  </a:lnTo>
                  <a:lnTo>
                    <a:pt x="174434" y="99898"/>
                  </a:lnTo>
                  <a:lnTo>
                    <a:pt x="174434" y="40093"/>
                  </a:lnTo>
                  <a:lnTo>
                    <a:pt x="169227" y="34886"/>
                  </a:lnTo>
                  <a:close/>
                </a:path>
                <a:path w="325755" h="302260">
                  <a:moveTo>
                    <a:pt x="300380" y="279095"/>
                  </a:moveTo>
                  <a:lnTo>
                    <a:pt x="234670" y="279095"/>
                  </a:lnTo>
                  <a:lnTo>
                    <a:pt x="241825" y="290962"/>
                  </a:lnTo>
                  <a:lnTo>
                    <a:pt x="252598" y="298888"/>
                  </a:lnTo>
                  <a:lnTo>
                    <a:pt x="265554" y="302194"/>
                  </a:lnTo>
                  <a:lnTo>
                    <a:pt x="279260" y="300202"/>
                  </a:lnTo>
                  <a:lnTo>
                    <a:pt x="286223" y="296804"/>
                  </a:lnTo>
                  <a:lnTo>
                    <a:pt x="292196" y="292020"/>
                  </a:lnTo>
                  <a:lnTo>
                    <a:pt x="296982" y="286050"/>
                  </a:lnTo>
                  <a:lnTo>
                    <a:pt x="300380" y="279095"/>
                  </a:lnTo>
                  <a:close/>
                </a:path>
                <a:path w="325755" h="302260">
                  <a:moveTo>
                    <a:pt x="90932" y="279095"/>
                  </a:moveTo>
                  <a:lnTo>
                    <a:pt x="25349" y="279095"/>
                  </a:lnTo>
                  <a:lnTo>
                    <a:pt x="29589" y="286050"/>
                  </a:lnTo>
                  <a:lnTo>
                    <a:pt x="32612" y="290962"/>
                  </a:lnTo>
                  <a:lnTo>
                    <a:pt x="43492" y="298888"/>
                  </a:lnTo>
                  <a:lnTo>
                    <a:pt x="43725" y="298888"/>
                  </a:lnTo>
                  <a:lnTo>
                    <a:pt x="56342" y="302044"/>
                  </a:lnTo>
                  <a:lnTo>
                    <a:pt x="70040" y="299986"/>
                  </a:lnTo>
                  <a:lnTo>
                    <a:pt x="76907" y="296604"/>
                  </a:lnTo>
                  <a:lnTo>
                    <a:pt x="82805" y="291865"/>
                  </a:lnTo>
                  <a:lnTo>
                    <a:pt x="87474" y="286050"/>
                  </a:lnTo>
                  <a:lnTo>
                    <a:pt x="90932" y="279095"/>
                  </a:lnTo>
                  <a:close/>
                </a:path>
                <a:path w="325755" h="302260">
                  <a:moveTo>
                    <a:pt x="195592" y="279095"/>
                  </a:moveTo>
                  <a:lnTo>
                    <a:pt x="130009" y="279095"/>
                  </a:lnTo>
                  <a:lnTo>
                    <a:pt x="134250" y="286050"/>
                  </a:lnTo>
                  <a:lnTo>
                    <a:pt x="137272" y="290962"/>
                  </a:lnTo>
                  <a:lnTo>
                    <a:pt x="148153" y="298888"/>
                  </a:lnTo>
                  <a:lnTo>
                    <a:pt x="148386" y="298888"/>
                  </a:lnTo>
                  <a:lnTo>
                    <a:pt x="161003" y="302044"/>
                  </a:lnTo>
                  <a:lnTo>
                    <a:pt x="174701" y="299986"/>
                  </a:lnTo>
                  <a:lnTo>
                    <a:pt x="181574" y="296604"/>
                  </a:lnTo>
                  <a:lnTo>
                    <a:pt x="187475" y="291865"/>
                  </a:lnTo>
                  <a:lnTo>
                    <a:pt x="192142" y="286050"/>
                  </a:lnTo>
                  <a:lnTo>
                    <a:pt x="195592" y="279095"/>
                  </a:lnTo>
                  <a:close/>
                </a:path>
                <a:path w="325755" h="302260">
                  <a:moveTo>
                    <a:pt x="51714" y="255841"/>
                  </a:moveTo>
                  <a:lnTo>
                    <a:pt x="5207" y="255841"/>
                  </a:lnTo>
                  <a:lnTo>
                    <a:pt x="0" y="261048"/>
                  </a:lnTo>
                  <a:lnTo>
                    <a:pt x="0" y="273888"/>
                  </a:lnTo>
                  <a:lnTo>
                    <a:pt x="5207" y="279095"/>
                  </a:lnTo>
                  <a:lnTo>
                    <a:pt x="51714" y="279095"/>
                  </a:lnTo>
                  <a:lnTo>
                    <a:pt x="46507" y="273888"/>
                  </a:lnTo>
                  <a:lnTo>
                    <a:pt x="46507" y="261048"/>
                  </a:lnTo>
                  <a:lnTo>
                    <a:pt x="51714" y="255841"/>
                  </a:lnTo>
                  <a:close/>
                </a:path>
                <a:path w="325755" h="302260">
                  <a:moveTo>
                    <a:pt x="156387" y="255841"/>
                  </a:moveTo>
                  <a:lnTo>
                    <a:pt x="64566" y="255841"/>
                  </a:lnTo>
                  <a:lnTo>
                    <a:pt x="69773" y="261048"/>
                  </a:lnTo>
                  <a:lnTo>
                    <a:pt x="69773" y="273888"/>
                  </a:lnTo>
                  <a:lnTo>
                    <a:pt x="64566" y="279095"/>
                  </a:lnTo>
                  <a:lnTo>
                    <a:pt x="156387" y="279095"/>
                  </a:lnTo>
                  <a:lnTo>
                    <a:pt x="151168" y="273888"/>
                  </a:lnTo>
                  <a:lnTo>
                    <a:pt x="151168" y="261048"/>
                  </a:lnTo>
                  <a:lnTo>
                    <a:pt x="156387" y="255841"/>
                  </a:lnTo>
                  <a:close/>
                </a:path>
                <a:path w="325755" h="302260">
                  <a:moveTo>
                    <a:pt x="261048" y="255841"/>
                  </a:moveTo>
                  <a:lnTo>
                    <a:pt x="169227" y="255841"/>
                  </a:lnTo>
                  <a:lnTo>
                    <a:pt x="174434" y="261048"/>
                  </a:lnTo>
                  <a:lnTo>
                    <a:pt x="174434" y="273888"/>
                  </a:lnTo>
                  <a:lnTo>
                    <a:pt x="169227" y="279095"/>
                  </a:lnTo>
                  <a:lnTo>
                    <a:pt x="261048" y="279095"/>
                  </a:lnTo>
                  <a:lnTo>
                    <a:pt x="255841" y="273888"/>
                  </a:lnTo>
                  <a:lnTo>
                    <a:pt x="255841" y="261048"/>
                  </a:lnTo>
                  <a:lnTo>
                    <a:pt x="261048" y="255841"/>
                  </a:lnTo>
                  <a:close/>
                </a:path>
                <a:path w="325755" h="302260">
                  <a:moveTo>
                    <a:pt x="320408" y="255841"/>
                  </a:moveTo>
                  <a:lnTo>
                    <a:pt x="273888" y="255841"/>
                  </a:lnTo>
                  <a:lnTo>
                    <a:pt x="279095" y="261048"/>
                  </a:lnTo>
                  <a:lnTo>
                    <a:pt x="279095" y="273888"/>
                  </a:lnTo>
                  <a:lnTo>
                    <a:pt x="273888" y="279095"/>
                  </a:lnTo>
                  <a:lnTo>
                    <a:pt x="320408" y="279095"/>
                  </a:lnTo>
                  <a:lnTo>
                    <a:pt x="325615" y="273888"/>
                  </a:lnTo>
                  <a:lnTo>
                    <a:pt x="325615" y="261048"/>
                  </a:lnTo>
                  <a:lnTo>
                    <a:pt x="320408" y="255841"/>
                  </a:lnTo>
                  <a:close/>
                </a:path>
                <a:path w="325755" h="302260">
                  <a:moveTo>
                    <a:pt x="59940" y="232892"/>
                  </a:moveTo>
                  <a:lnTo>
                    <a:pt x="25349" y="255841"/>
                  </a:lnTo>
                  <a:lnTo>
                    <a:pt x="90932" y="255841"/>
                  </a:lnTo>
                  <a:lnTo>
                    <a:pt x="83725" y="244011"/>
                  </a:lnTo>
                  <a:lnTo>
                    <a:pt x="72915" y="236137"/>
                  </a:lnTo>
                  <a:lnTo>
                    <a:pt x="59940" y="232892"/>
                  </a:lnTo>
                  <a:close/>
                </a:path>
                <a:path w="325755" h="302260">
                  <a:moveTo>
                    <a:pt x="164601" y="232892"/>
                  </a:moveTo>
                  <a:lnTo>
                    <a:pt x="130009" y="255841"/>
                  </a:lnTo>
                  <a:lnTo>
                    <a:pt x="195592" y="255841"/>
                  </a:lnTo>
                  <a:lnTo>
                    <a:pt x="188386" y="244011"/>
                  </a:lnTo>
                  <a:lnTo>
                    <a:pt x="177576" y="236137"/>
                  </a:lnTo>
                  <a:lnTo>
                    <a:pt x="164601" y="232892"/>
                  </a:lnTo>
                  <a:close/>
                </a:path>
                <a:path w="325755" h="302260">
                  <a:moveTo>
                    <a:pt x="269496" y="232736"/>
                  </a:moveTo>
                  <a:lnTo>
                    <a:pt x="234670" y="255841"/>
                  </a:lnTo>
                  <a:lnTo>
                    <a:pt x="300380" y="255841"/>
                  </a:lnTo>
                  <a:lnTo>
                    <a:pt x="293248" y="244011"/>
                  </a:lnTo>
                  <a:lnTo>
                    <a:pt x="291999" y="243071"/>
                  </a:lnTo>
                  <a:lnTo>
                    <a:pt x="282575" y="236137"/>
                  </a:lnTo>
                  <a:lnTo>
                    <a:pt x="282806" y="236137"/>
                  </a:lnTo>
                  <a:lnTo>
                    <a:pt x="269496" y="2327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5" name="object 95"/>
          <p:cNvGrpSpPr/>
          <p:nvPr/>
        </p:nvGrpSpPr>
        <p:grpSpPr>
          <a:xfrm>
            <a:off x="0" y="1868068"/>
            <a:ext cx="7479030" cy="4216400"/>
            <a:chOff x="0" y="1868068"/>
            <a:chExt cx="7479030" cy="4216400"/>
          </a:xfrm>
        </p:grpSpPr>
        <p:sp>
          <p:nvSpPr>
            <p:cNvPr id="96" name="object 96"/>
            <p:cNvSpPr/>
            <p:nvPr/>
          </p:nvSpPr>
          <p:spPr>
            <a:xfrm>
              <a:off x="6897956" y="203125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24" y="0"/>
                  </a:lnTo>
                  <a:lnTo>
                    <a:pt x="155703" y="2175"/>
                  </a:lnTo>
                  <a:lnTo>
                    <a:pt x="117782" y="31305"/>
                  </a:lnTo>
                  <a:lnTo>
                    <a:pt x="8372" y="220814"/>
                  </a:lnTo>
                  <a:lnTo>
                    <a:pt x="0" y="252134"/>
                  </a:lnTo>
                  <a:lnTo>
                    <a:pt x="2093" y="268236"/>
                  </a:lnTo>
                  <a:lnTo>
                    <a:pt x="117782" y="472973"/>
                  </a:lnTo>
                  <a:lnTo>
                    <a:pt x="155709" y="502114"/>
                  </a:lnTo>
                  <a:lnTo>
                    <a:pt x="172024" y="504291"/>
                  </a:lnTo>
                  <a:lnTo>
                    <a:pt x="390845" y="504291"/>
                  </a:lnTo>
                  <a:lnTo>
                    <a:pt x="435056" y="486016"/>
                  </a:lnTo>
                  <a:lnTo>
                    <a:pt x="554510" y="283463"/>
                  </a:lnTo>
                  <a:lnTo>
                    <a:pt x="562883" y="252134"/>
                  </a:lnTo>
                  <a:lnTo>
                    <a:pt x="560789" y="236034"/>
                  </a:lnTo>
                  <a:lnTo>
                    <a:pt x="445100" y="31305"/>
                  </a:lnTo>
                  <a:lnTo>
                    <a:pt x="407168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883298" y="201662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74535" y="293090"/>
                  </a:moveTo>
                  <a:lnTo>
                    <a:pt x="439318" y="257873"/>
                  </a:lnTo>
                  <a:lnTo>
                    <a:pt x="425894" y="271310"/>
                  </a:lnTo>
                  <a:lnTo>
                    <a:pt x="438175" y="283591"/>
                  </a:lnTo>
                  <a:lnTo>
                    <a:pt x="414502" y="283591"/>
                  </a:lnTo>
                  <a:lnTo>
                    <a:pt x="411632" y="275513"/>
                  </a:lnTo>
                  <a:lnTo>
                    <a:pt x="405218" y="269100"/>
                  </a:lnTo>
                  <a:lnTo>
                    <a:pt x="397141" y="266230"/>
                  </a:lnTo>
                  <a:lnTo>
                    <a:pt x="397141" y="287858"/>
                  </a:lnTo>
                  <a:lnTo>
                    <a:pt x="397141" y="298335"/>
                  </a:lnTo>
                  <a:lnTo>
                    <a:pt x="392887" y="302590"/>
                  </a:lnTo>
                  <a:lnTo>
                    <a:pt x="382397" y="302590"/>
                  </a:lnTo>
                  <a:lnTo>
                    <a:pt x="378142" y="298335"/>
                  </a:lnTo>
                  <a:lnTo>
                    <a:pt x="378142" y="287858"/>
                  </a:lnTo>
                  <a:lnTo>
                    <a:pt x="382397" y="283591"/>
                  </a:lnTo>
                  <a:lnTo>
                    <a:pt x="392887" y="283591"/>
                  </a:lnTo>
                  <a:lnTo>
                    <a:pt x="397141" y="287858"/>
                  </a:lnTo>
                  <a:lnTo>
                    <a:pt x="397141" y="266230"/>
                  </a:lnTo>
                  <a:lnTo>
                    <a:pt x="397141" y="226606"/>
                  </a:lnTo>
                  <a:lnTo>
                    <a:pt x="435140" y="226606"/>
                  </a:lnTo>
                  <a:lnTo>
                    <a:pt x="435140" y="207594"/>
                  </a:lnTo>
                  <a:lnTo>
                    <a:pt x="435140" y="169595"/>
                  </a:lnTo>
                  <a:lnTo>
                    <a:pt x="435140" y="150609"/>
                  </a:lnTo>
                  <a:lnTo>
                    <a:pt x="416140" y="150609"/>
                  </a:lnTo>
                  <a:lnTo>
                    <a:pt x="416140" y="169595"/>
                  </a:lnTo>
                  <a:lnTo>
                    <a:pt x="416140" y="207594"/>
                  </a:lnTo>
                  <a:lnTo>
                    <a:pt x="359143" y="207594"/>
                  </a:lnTo>
                  <a:lnTo>
                    <a:pt x="359143" y="169595"/>
                  </a:lnTo>
                  <a:lnTo>
                    <a:pt x="416140" y="169595"/>
                  </a:lnTo>
                  <a:lnTo>
                    <a:pt x="416140" y="150609"/>
                  </a:lnTo>
                  <a:lnTo>
                    <a:pt x="340144" y="150609"/>
                  </a:lnTo>
                  <a:lnTo>
                    <a:pt x="340144" y="226606"/>
                  </a:lnTo>
                  <a:lnTo>
                    <a:pt x="378142" y="226606"/>
                  </a:lnTo>
                  <a:lnTo>
                    <a:pt x="378142" y="266230"/>
                  </a:lnTo>
                  <a:lnTo>
                    <a:pt x="370065" y="269100"/>
                  </a:lnTo>
                  <a:lnTo>
                    <a:pt x="363639" y="275513"/>
                  </a:lnTo>
                  <a:lnTo>
                    <a:pt x="360781" y="283591"/>
                  </a:lnTo>
                  <a:lnTo>
                    <a:pt x="319506" y="283591"/>
                  </a:lnTo>
                  <a:lnTo>
                    <a:pt x="315391" y="275958"/>
                  </a:lnTo>
                  <a:lnTo>
                    <a:pt x="309257" y="269951"/>
                  </a:lnTo>
                  <a:lnTo>
                    <a:pt x="302145" y="266331"/>
                  </a:lnTo>
                  <a:lnTo>
                    <a:pt x="302145" y="287858"/>
                  </a:lnTo>
                  <a:lnTo>
                    <a:pt x="302145" y="298335"/>
                  </a:lnTo>
                  <a:lnTo>
                    <a:pt x="297891" y="302590"/>
                  </a:lnTo>
                  <a:lnTo>
                    <a:pt x="287413" y="302590"/>
                  </a:lnTo>
                  <a:lnTo>
                    <a:pt x="283146" y="298335"/>
                  </a:lnTo>
                  <a:lnTo>
                    <a:pt x="283146" y="287858"/>
                  </a:lnTo>
                  <a:lnTo>
                    <a:pt x="287413" y="283591"/>
                  </a:lnTo>
                  <a:lnTo>
                    <a:pt x="297891" y="283591"/>
                  </a:lnTo>
                  <a:lnTo>
                    <a:pt x="302145" y="287858"/>
                  </a:lnTo>
                  <a:lnTo>
                    <a:pt x="302145" y="266331"/>
                  </a:lnTo>
                  <a:lnTo>
                    <a:pt x="301523" y="266001"/>
                  </a:lnTo>
                  <a:lnTo>
                    <a:pt x="292658" y="264591"/>
                  </a:lnTo>
                  <a:lnTo>
                    <a:pt x="283781" y="266001"/>
                  </a:lnTo>
                  <a:lnTo>
                    <a:pt x="276034" y="269951"/>
                  </a:lnTo>
                  <a:lnTo>
                    <a:pt x="269887" y="275958"/>
                  </a:lnTo>
                  <a:lnTo>
                    <a:pt x="265785" y="283591"/>
                  </a:lnTo>
                  <a:lnTo>
                    <a:pt x="224523" y="283591"/>
                  </a:lnTo>
                  <a:lnTo>
                    <a:pt x="221653" y="275513"/>
                  </a:lnTo>
                  <a:lnTo>
                    <a:pt x="215239" y="269100"/>
                  </a:lnTo>
                  <a:lnTo>
                    <a:pt x="207162" y="266230"/>
                  </a:lnTo>
                  <a:lnTo>
                    <a:pt x="207162" y="287858"/>
                  </a:lnTo>
                  <a:lnTo>
                    <a:pt x="207162" y="298335"/>
                  </a:lnTo>
                  <a:lnTo>
                    <a:pt x="202895" y="302590"/>
                  </a:lnTo>
                  <a:lnTo>
                    <a:pt x="192417" y="302590"/>
                  </a:lnTo>
                  <a:lnTo>
                    <a:pt x="188150" y="298335"/>
                  </a:lnTo>
                  <a:lnTo>
                    <a:pt x="188150" y="287858"/>
                  </a:lnTo>
                  <a:lnTo>
                    <a:pt x="192417" y="283591"/>
                  </a:lnTo>
                  <a:lnTo>
                    <a:pt x="202895" y="283591"/>
                  </a:lnTo>
                  <a:lnTo>
                    <a:pt x="207162" y="287858"/>
                  </a:lnTo>
                  <a:lnTo>
                    <a:pt x="207162" y="266230"/>
                  </a:lnTo>
                  <a:lnTo>
                    <a:pt x="207162" y="226606"/>
                  </a:lnTo>
                  <a:lnTo>
                    <a:pt x="245148" y="226606"/>
                  </a:lnTo>
                  <a:lnTo>
                    <a:pt x="245148" y="207594"/>
                  </a:lnTo>
                  <a:lnTo>
                    <a:pt x="245148" y="169595"/>
                  </a:lnTo>
                  <a:lnTo>
                    <a:pt x="245148" y="150609"/>
                  </a:lnTo>
                  <a:lnTo>
                    <a:pt x="226161" y="150609"/>
                  </a:lnTo>
                  <a:lnTo>
                    <a:pt x="226161" y="169595"/>
                  </a:lnTo>
                  <a:lnTo>
                    <a:pt x="226161" y="207594"/>
                  </a:lnTo>
                  <a:lnTo>
                    <a:pt x="169164" y="207594"/>
                  </a:lnTo>
                  <a:lnTo>
                    <a:pt x="169164" y="169595"/>
                  </a:lnTo>
                  <a:lnTo>
                    <a:pt x="226161" y="169595"/>
                  </a:lnTo>
                  <a:lnTo>
                    <a:pt x="226161" y="150609"/>
                  </a:lnTo>
                  <a:lnTo>
                    <a:pt x="150164" y="150609"/>
                  </a:lnTo>
                  <a:lnTo>
                    <a:pt x="150164" y="226606"/>
                  </a:lnTo>
                  <a:lnTo>
                    <a:pt x="188150" y="226606"/>
                  </a:lnTo>
                  <a:lnTo>
                    <a:pt x="188150" y="266230"/>
                  </a:lnTo>
                  <a:lnTo>
                    <a:pt x="180073" y="269100"/>
                  </a:lnTo>
                  <a:lnTo>
                    <a:pt x="173659" y="275513"/>
                  </a:lnTo>
                  <a:lnTo>
                    <a:pt x="170789" y="283591"/>
                  </a:lnTo>
                  <a:lnTo>
                    <a:pt x="150164" y="283591"/>
                  </a:lnTo>
                  <a:lnTo>
                    <a:pt x="150164" y="302590"/>
                  </a:lnTo>
                  <a:lnTo>
                    <a:pt x="170789" y="302590"/>
                  </a:lnTo>
                  <a:lnTo>
                    <a:pt x="174891" y="310222"/>
                  </a:lnTo>
                  <a:lnTo>
                    <a:pt x="181038" y="316242"/>
                  </a:lnTo>
                  <a:lnTo>
                    <a:pt x="188785" y="320179"/>
                  </a:lnTo>
                  <a:lnTo>
                    <a:pt x="197662" y="321589"/>
                  </a:lnTo>
                  <a:lnTo>
                    <a:pt x="206527" y="320179"/>
                  </a:lnTo>
                  <a:lnTo>
                    <a:pt x="214261" y="316242"/>
                  </a:lnTo>
                  <a:lnTo>
                    <a:pt x="220408" y="310222"/>
                  </a:lnTo>
                  <a:lnTo>
                    <a:pt x="224523" y="302590"/>
                  </a:lnTo>
                  <a:lnTo>
                    <a:pt x="265785" y="302590"/>
                  </a:lnTo>
                  <a:lnTo>
                    <a:pt x="268655" y="310680"/>
                  </a:lnTo>
                  <a:lnTo>
                    <a:pt x="275069" y="317093"/>
                  </a:lnTo>
                  <a:lnTo>
                    <a:pt x="283146" y="319963"/>
                  </a:lnTo>
                  <a:lnTo>
                    <a:pt x="283146" y="359587"/>
                  </a:lnTo>
                  <a:lnTo>
                    <a:pt x="245148" y="359587"/>
                  </a:lnTo>
                  <a:lnTo>
                    <a:pt x="245148" y="435584"/>
                  </a:lnTo>
                  <a:lnTo>
                    <a:pt x="340144" y="435584"/>
                  </a:lnTo>
                  <a:lnTo>
                    <a:pt x="340144" y="416585"/>
                  </a:lnTo>
                  <a:lnTo>
                    <a:pt x="340144" y="378587"/>
                  </a:lnTo>
                  <a:lnTo>
                    <a:pt x="340144" y="359587"/>
                  </a:lnTo>
                  <a:lnTo>
                    <a:pt x="321144" y="359587"/>
                  </a:lnTo>
                  <a:lnTo>
                    <a:pt x="321144" y="378587"/>
                  </a:lnTo>
                  <a:lnTo>
                    <a:pt x="321144" y="416585"/>
                  </a:lnTo>
                  <a:lnTo>
                    <a:pt x="264147" y="416585"/>
                  </a:lnTo>
                  <a:lnTo>
                    <a:pt x="264147" y="378587"/>
                  </a:lnTo>
                  <a:lnTo>
                    <a:pt x="321144" y="378587"/>
                  </a:lnTo>
                  <a:lnTo>
                    <a:pt x="321144" y="359587"/>
                  </a:lnTo>
                  <a:lnTo>
                    <a:pt x="302145" y="359587"/>
                  </a:lnTo>
                  <a:lnTo>
                    <a:pt x="302145" y="319963"/>
                  </a:lnTo>
                  <a:lnTo>
                    <a:pt x="310235" y="317093"/>
                  </a:lnTo>
                  <a:lnTo>
                    <a:pt x="316649" y="310680"/>
                  </a:lnTo>
                  <a:lnTo>
                    <a:pt x="319506" y="302590"/>
                  </a:lnTo>
                  <a:lnTo>
                    <a:pt x="360781" y="302590"/>
                  </a:lnTo>
                  <a:lnTo>
                    <a:pt x="364883" y="310222"/>
                  </a:lnTo>
                  <a:lnTo>
                    <a:pt x="371030" y="316242"/>
                  </a:lnTo>
                  <a:lnTo>
                    <a:pt x="378764" y="320179"/>
                  </a:lnTo>
                  <a:lnTo>
                    <a:pt x="387642" y="321589"/>
                  </a:lnTo>
                  <a:lnTo>
                    <a:pt x="396506" y="320179"/>
                  </a:lnTo>
                  <a:lnTo>
                    <a:pt x="404241" y="316242"/>
                  </a:lnTo>
                  <a:lnTo>
                    <a:pt x="410387" y="310222"/>
                  </a:lnTo>
                  <a:lnTo>
                    <a:pt x="414502" y="302590"/>
                  </a:lnTo>
                  <a:lnTo>
                    <a:pt x="438175" y="302590"/>
                  </a:lnTo>
                  <a:lnTo>
                    <a:pt x="425894" y="314871"/>
                  </a:lnTo>
                  <a:lnTo>
                    <a:pt x="439318" y="328307"/>
                  </a:lnTo>
                  <a:lnTo>
                    <a:pt x="474535" y="29309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44131" y="10350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43" y="523201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31" y="52320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" name="object 9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886369" y="3942849"/>
              <a:ext cx="592181" cy="533539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0" y="1868068"/>
              <a:ext cx="2490653" cy="4215830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524955" y="4028126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6"/>
                  </a:lnTo>
                  <a:lnTo>
                    <a:pt x="915782" y="9863"/>
                  </a:lnTo>
                  <a:lnTo>
                    <a:pt x="905113" y="2649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04801" y="4028126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30" y="233140"/>
                  </a:lnTo>
                  <a:lnTo>
                    <a:pt x="1356102" y="225931"/>
                  </a:lnTo>
                  <a:lnTo>
                    <a:pt x="1363313" y="215262"/>
                  </a:lnTo>
                  <a:lnTo>
                    <a:pt x="1365961" y="202234"/>
                  </a:lnTo>
                  <a:lnTo>
                    <a:pt x="1365961" y="33566"/>
                  </a:lnTo>
                  <a:lnTo>
                    <a:pt x="1363311" y="20536"/>
                  </a:lnTo>
                  <a:lnTo>
                    <a:pt x="1356098" y="9863"/>
                  </a:lnTo>
                  <a:lnTo>
                    <a:pt x="1345424" y="2649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04801" y="4028126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4" y="2649"/>
                  </a:lnTo>
                  <a:lnTo>
                    <a:pt x="1356098" y="9863"/>
                  </a:lnTo>
                  <a:lnTo>
                    <a:pt x="1363311" y="20536"/>
                  </a:lnTo>
                  <a:lnTo>
                    <a:pt x="1365961" y="33566"/>
                  </a:lnTo>
                  <a:lnTo>
                    <a:pt x="1365961" y="202234"/>
                  </a:lnTo>
                  <a:lnTo>
                    <a:pt x="1363313" y="215262"/>
                  </a:lnTo>
                  <a:lnTo>
                    <a:pt x="1356102" y="225931"/>
                  </a:lnTo>
                  <a:lnTo>
                    <a:pt x="1345430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8" name="object 15">
            <a:extLst>
              <a:ext uri="{FF2B5EF4-FFF2-40B4-BE49-F238E27FC236}">
                <a16:creationId xmlns:a16="http://schemas.microsoft.com/office/drawing/2014/main" id="{1F164BB3-6638-D3BA-F44E-38F96C1943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7883" y="205920"/>
            <a:ext cx="11116233" cy="639979"/>
          </a:xfrm>
          <a:prstGeom prst="rect">
            <a:avLst/>
          </a:prstGeom>
        </p:spPr>
        <p:txBody>
          <a:bodyPr vert="horz" wrap="square" lIns="0" tIns="69910" rIns="0" bIns="0" rtlCol="0">
            <a:spAutoFit/>
          </a:bodyPr>
          <a:lstStyle/>
          <a:p>
            <a:pPr marL="4037013" indent="-4027488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Historical skills</a:t>
            </a:r>
          </a:p>
        </p:txBody>
      </p:sp>
      <p:sp>
        <p:nvSpPr>
          <p:cNvPr id="109" name="object 19">
            <a:extLst>
              <a:ext uri="{FF2B5EF4-FFF2-40B4-BE49-F238E27FC236}">
                <a16:creationId xmlns:a16="http://schemas.microsoft.com/office/drawing/2014/main" id="{B41B7D8C-B92E-F3EC-4C61-2489E0B172EB}"/>
              </a:ext>
            </a:extLst>
          </p:cNvPr>
          <p:cNvSpPr txBox="1"/>
          <p:nvPr/>
        </p:nvSpPr>
        <p:spPr>
          <a:xfrm>
            <a:off x="1188009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FFFCF8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1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0" name="object 31">
            <a:extLst>
              <a:ext uri="{FF2B5EF4-FFF2-40B4-BE49-F238E27FC236}">
                <a16:creationId xmlns:a16="http://schemas.microsoft.com/office/drawing/2014/main" id="{A9F05DDC-4CE6-E7FF-B2DC-C249EAD3FEF5}"/>
              </a:ext>
            </a:extLst>
          </p:cNvPr>
          <p:cNvSpPr txBox="1"/>
          <p:nvPr/>
        </p:nvSpPr>
        <p:spPr>
          <a:xfrm>
            <a:off x="3182972" y="4713892"/>
            <a:ext cx="272199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E282A5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Change and continuity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E282A5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1" name="object 32">
            <a:extLst>
              <a:ext uri="{FF2B5EF4-FFF2-40B4-BE49-F238E27FC236}">
                <a16:creationId xmlns:a16="http://schemas.microsoft.com/office/drawing/2014/main" id="{2C9252A9-33F4-F4B1-B4FB-C574E0417428}"/>
              </a:ext>
            </a:extLst>
          </p:cNvPr>
          <p:cNvSpPr txBox="1"/>
          <p:nvPr/>
        </p:nvSpPr>
        <p:spPr>
          <a:xfrm>
            <a:off x="3182972" y="5355496"/>
            <a:ext cx="260822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Historical significance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878787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2" name="object 79">
            <a:extLst>
              <a:ext uri="{FF2B5EF4-FFF2-40B4-BE49-F238E27FC236}">
                <a16:creationId xmlns:a16="http://schemas.microsoft.com/office/drawing/2014/main" id="{7B562624-30A3-6988-BC7C-E904C7117F3D}"/>
              </a:ext>
            </a:extLst>
          </p:cNvPr>
          <p:cNvSpPr txBox="1"/>
          <p:nvPr/>
        </p:nvSpPr>
        <p:spPr>
          <a:xfrm>
            <a:off x="7635109" y="4714613"/>
            <a:ext cx="2143326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Thinking critically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3" name="object 80">
            <a:extLst>
              <a:ext uri="{FF2B5EF4-FFF2-40B4-BE49-F238E27FC236}">
                <a16:creationId xmlns:a16="http://schemas.microsoft.com/office/drawing/2014/main" id="{BC9DCC98-07E7-66CA-C0CE-257845FF6ADC}"/>
              </a:ext>
            </a:extLst>
          </p:cNvPr>
          <p:cNvSpPr txBox="1"/>
          <p:nvPr/>
        </p:nvSpPr>
        <p:spPr>
          <a:xfrm>
            <a:off x="3182557" y="4064188"/>
            <a:ext cx="2806268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2A2A2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Cause and consequence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4" name="object 81">
            <a:extLst>
              <a:ext uri="{FF2B5EF4-FFF2-40B4-BE49-F238E27FC236}">
                <a16:creationId xmlns:a16="http://schemas.microsoft.com/office/drawing/2014/main" id="{00CC0701-EEAC-8B56-DDD1-7F06B7B0AC2D}"/>
              </a:ext>
            </a:extLst>
          </p:cNvPr>
          <p:cNvSpPr txBox="1"/>
          <p:nvPr/>
        </p:nvSpPr>
        <p:spPr>
          <a:xfrm>
            <a:off x="7634716" y="5267980"/>
            <a:ext cx="2678455" cy="52322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74700"/>
              </a:lnSpc>
              <a:spcBef>
                <a:spcPts val="7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5BAB45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Asking and answering questions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5BAB45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5" name="object 93">
            <a:extLst>
              <a:ext uri="{FF2B5EF4-FFF2-40B4-BE49-F238E27FC236}">
                <a16:creationId xmlns:a16="http://schemas.microsoft.com/office/drawing/2014/main" id="{3A042D72-CBC1-D5DA-F15A-B49A673A5899}"/>
              </a:ext>
            </a:extLst>
          </p:cNvPr>
          <p:cNvSpPr txBox="1"/>
          <p:nvPr/>
        </p:nvSpPr>
        <p:spPr>
          <a:xfrm>
            <a:off x="2865628" y="1357592"/>
            <a:ext cx="8107171" cy="240706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>
                <a:tab pos="4415155" algn="l"/>
              </a:tabLst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	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333375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3610" algn="l"/>
              </a:tabLst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2A2A2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Chronology	Understanding timelines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3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33655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5515" algn="l"/>
              </a:tabLst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9E9E9E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Evidence and interpretation	</a:t>
            </a:r>
            <a:r>
              <a:rPr kumimoji="0" sz="2800" b="1" i="0" u="none" strike="noStrike" kern="0" cap="none" spc="0" normalizeH="0" baseline="1388" noProof="0" dirty="0">
                <a:ln>
                  <a:noFill/>
                </a:ln>
                <a:solidFill>
                  <a:srgbClr val="9E9E9E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Studying evidence</a:t>
            </a:r>
            <a:endParaRPr kumimoji="0" sz="2800" b="0" i="0" u="none" strike="noStrike" kern="0" cap="none" spc="0" normalizeH="0" baseline="1388" noProof="0" dirty="0">
              <a:ln>
                <a:noFill/>
              </a:ln>
              <a:solidFill>
                <a:srgbClr val="9E9E9E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33655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>
                <a:tab pos="4755515" algn="l"/>
              </a:tabLst>
              <a:defRPr/>
            </a:pPr>
            <a:r>
              <a:rPr kumimoji="0" sz="2800" b="1" i="0" u="none" strike="noStrike" kern="0" cap="none" spc="0" normalizeH="0" baseline="1388" noProof="0" dirty="0">
                <a:ln>
                  <a:noFill/>
                </a:ln>
                <a:solidFill>
                  <a:srgbClr val="A2A2A2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Similarity and difference	</a:t>
            </a: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4A4A4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Sifting arguments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6" name="object 102">
            <a:extLst>
              <a:ext uri="{FF2B5EF4-FFF2-40B4-BE49-F238E27FC236}">
                <a16:creationId xmlns:a16="http://schemas.microsoft.com/office/drawing/2014/main" id="{E6965A7A-8B01-3874-D148-2404E178F9E8}"/>
              </a:ext>
            </a:extLst>
          </p:cNvPr>
          <p:cNvSpPr txBox="1"/>
          <p:nvPr/>
        </p:nvSpPr>
        <p:spPr>
          <a:xfrm>
            <a:off x="7635964" y="3949022"/>
            <a:ext cx="3260636" cy="52322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74700"/>
              </a:lnSpc>
              <a:spcBef>
                <a:spcPts val="7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Developing perspective and judgement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117" name="object 103">
            <a:extLst>
              <a:ext uri="{FF2B5EF4-FFF2-40B4-BE49-F238E27FC236}">
                <a16:creationId xmlns:a16="http://schemas.microsoft.com/office/drawing/2014/main" id="{BBA6A24B-C27E-0A3C-7C6F-98BDC150637E}"/>
              </a:ext>
            </a:extLst>
          </p:cNvPr>
          <p:cNvSpPr txBox="1"/>
          <p:nvPr/>
        </p:nvSpPr>
        <p:spPr>
          <a:xfrm>
            <a:off x="304800" y="4065471"/>
            <a:ext cx="1370720" cy="143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50" b="0" i="0" u="none" strike="noStrike" kern="0" cap="none" spc="0" normalizeH="0" baseline="0" noProof="0" dirty="0">
                <a:ln>
                  <a:noFill/>
                </a:ln>
                <a:solidFill>
                  <a:srgbClr val="1D25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The ‘Red Lady’ of Paviland</a:t>
            </a:r>
            <a:endParaRPr kumimoji="0" sz="8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118" name="object 38">
            <a:extLst>
              <a:ext uri="{FF2B5EF4-FFF2-40B4-BE49-F238E27FC236}">
                <a16:creationId xmlns:a16="http://schemas.microsoft.com/office/drawing/2014/main" id="{1415233E-387C-D017-ED09-4212C08BB683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B142F15-8DA9-3BFE-6006-789A7D696F90}"/>
              </a:ext>
            </a:extLst>
          </p:cNvPr>
          <p:cNvSpPr txBox="1"/>
          <p:nvPr/>
        </p:nvSpPr>
        <p:spPr>
          <a:xfrm>
            <a:off x="2438400" y="1305651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Key historical skills</a:t>
            </a:r>
            <a:endParaRPr kumimoji="0" lang="en-PK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82BAA98-CC4C-6330-4C2E-232C6483017A}"/>
              </a:ext>
            </a:extLst>
          </p:cNvPr>
          <p:cNvSpPr txBox="1"/>
          <p:nvPr/>
        </p:nvSpPr>
        <p:spPr>
          <a:xfrm>
            <a:off x="6919214" y="1272827"/>
            <a:ext cx="3977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Supporting enquiry skills</a:t>
            </a:r>
            <a:endParaRPr kumimoji="0" lang="en-PK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49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8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52"/>
              <a:ext cx="12191999" cy="175164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0"/>
                  </a:lnTo>
                  <a:lnTo>
                    <a:pt x="17487" y="6098028"/>
                  </a:lnTo>
                  <a:lnTo>
                    <a:pt x="38004" y="6135825"/>
                  </a:lnTo>
                  <a:lnTo>
                    <a:pt x="65177" y="6168758"/>
                  </a:lnTo>
                  <a:lnTo>
                    <a:pt x="98111" y="6195930"/>
                  </a:lnTo>
                  <a:lnTo>
                    <a:pt x="135911" y="6216447"/>
                  </a:lnTo>
                  <a:lnTo>
                    <a:pt x="177682" y="6229413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3"/>
                  </a:lnTo>
                  <a:lnTo>
                    <a:pt x="11563364" y="6216447"/>
                  </a:lnTo>
                  <a:lnTo>
                    <a:pt x="11601162" y="6195930"/>
                  </a:lnTo>
                  <a:lnTo>
                    <a:pt x="11634093" y="6168758"/>
                  </a:lnTo>
                  <a:lnTo>
                    <a:pt x="11661264" y="6135825"/>
                  </a:lnTo>
                  <a:lnTo>
                    <a:pt x="11681779" y="6098028"/>
                  </a:lnTo>
                  <a:lnTo>
                    <a:pt x="11694744" y="6056260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3"/>
                  </a:lnTo>
                  <a:lnTo>
                    <a:pt x="135911" y="6216447"/>
                  </a:lnTo>
                  <a:lnTo>
                    <a:pt x="98111" y="6195930"/>
                  </a:lnTo>
                  <a:lnTo>
                    <a:pt x="65177" y="6168758"/>
                  </a:lnTo>
                  <a:lnTo>
                    <a:pt x="38004" y="6135825"/>
                  </a:lnTo>
                  <a:lnTo>
                    <a:pt x="17487" y="6098028"/>
                  </a:lnTo>
                  <a:lnTo>
                    <a:pt x="4521" y="6056260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0"/>
                  </a:lnTo>
                  <a:lnTo>
                    <a:pt x="11681779" y="6098028"/>
                  </a:lnTo>
                  <a:lnTo>
                    <a:pt x="11661264" y="6135825"/>
                  </a:lnTo>
                  <a:lnTo>
                    <a:pt x="11634093" y="6168758"/>
                  </a:lnTo>
                  <a:lnTo>
                    <a:pt x="11601162" y="6195930"/>
                  </a:lnTo>
                  <a:lnTo>
                    <a:pt x="11563364" y="6216447"/>
                  </a:lnTo>
                  <a:lnTo>
                    <a:pt x="11521595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0" y="230505"/>
                  </a:lnTo>
                  <a:lnTo>
                    <a:pt x="9466" y="277083"/>
                  </a:lnTo>
                  <a:lnTo>
                    <a:pt x="35240" y="315228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8"/>
                  </a:lnTo>
                  <a:lnTo>
                    <a:pt x="2233289" y="277083"/>
                  </a:lnTo>
                  <a:lnTo>
                    <a:pt x="2242756" y="230505"/>
                  </a:lnTo>
                  <a:lnTo>
                    <a:pt x="2242756" y="119989"/>
                  </a:lnTo>
                  <a:lnTo>
                    <a:pt x="2233289" y="73396"/>
                  </a:lnTo>
                  <a:lnTo>
                    <a:pt x="2207514" y="35244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8"/>
                  </a:lnTo>
                  <a:lnTo>
                    <a:pt x="9466" y="277083"/>
                  </a:lnTo>
                  <a:lnTo>
                    <a:pt x="0" y="230505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4"/>
                  </a:lnTo>
                  <a:lnTo>
                    <a:pt x="2233289" y="73396"/>
                  </a:lnTo>
                  <a:lnTo>
                    <a:pt x="2242756" y="119989"/>
                  </a:lnTo>
                  <a:lnTo>
                    <a:pt x="2242756" y="230505"/>
                  </a:lnTo>
                  <a:lnTo>
                    <a:pt x="2233289" y="277083"/>
                  </a:lnTo>
                  <a:lnTo>
                    <a:pt x="2207514" y="315228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37" y="49578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19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868764" y="2080348"/>
            <a:ext cx="9648825" cy="1552575"/>
            <a:chOff x="1868764" y="2080348"/>
            <a:chExt cx="9648825" cy="1552575"/>
          </a:xfrm>
        </p:grpSpPr>
        <p:sp>
          <p:nvSpPr>
            <p:cNvPr id="21" name="object 21"/>
            <p:cNvSpPr/>
            <p:nvPr/>
          </p:nvSpPr>
          <p:spPr>
            <a:xfrm>
              <a:off x="1875114" y="2086698"/>
              <a:ext cx="9636125" cy="1539875"/>
            </a:xfrm>
            <a:custGeom>
              <a:avLst/>
              <a:gdLst/>
              <a:ahLst/>
              <a:cxnLst/>
              <a:rect l="l" t="t" r="r" b="b"/>
              <a:pathLst>
                <a:path w="9636125" h="1539875">
                  <a:moveTo>
                    <a:pt x="9603295" y="0"/>
                  </a:moveTo>
                  <a:lnTo>
                    <a:pt x="32308" y="0"/>
                  </a:lnTo>
                  <a:lnTo>
                    <a:pt x="19732" y="2537"/>
                  </a:lnTo>
                  <a:lnTo>
                    <a:pt x="9463" y="9456"/>
                  </a:lnTo>
                  <a:lnTo>
                    <a:pt x="2539" y="19722"/>
                  </a:lnTo>
                  <a:lnTo>
                    <a:pt x="0" y="32296"/>
                  </a:lnTo>
                  <a:lnTo>
                    <a:pt x="0" y="1507172"/>
                  </a:lnTo>
                  <a:lnTo>
                    <a:pt x="2539" y="1519748"/>
                  </a:lnTo>
                  <a:lnTo>
                    <a:pt x="9463" y="1530018"/>
                  </a:lnTo>
                  <a:lnTo>
                    <a:pt x="19732" y="1536942"/>
                  </a:lnTo>
                  <a:lnTo>
                    <a:pt x="32308" y="1539481"/>
                  </a:lnTo>
                  <a:lnTo>
                    <a:pt x="9603295" y="1539481"/>
                  </a:lnTo>
                  <a:lnTo>
                    <a:pt x="9615864" y="1536942"/>
                  </a:lnTo>
                  <a:lnTo>
                    <a:pt x="9626130" y="1530018"/>
                  </a:lnTo>
                  <a:lnTo>
                    <a:pt x="9633052" y="1519748"/>
                  </a:lnTo>
                  <a:lnTo>
                    <a:pt x="9635591" y="1507172"/>
                  </a:lnTo>
                  <a:lnTo>
                    <a:pt x="9635591" y="32296"/>
                  </a:lnTo>
                  <a:lnTo>
                    <a:pt x="9633052" y="19722"/>
                  </a:lnTo>
                  <a:lnTo>
                    <a:pt x="9626130" y="9456"/>
                  </a:lnTo>
                  <a:lnTo>
                    <a:pt x="9615864" y="2537"/>
                  </a:lnTo>
                  <a:lnTo>
                    <a:pt x="9603295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875114" y="2086698"/>
              <a:ext cx="9636125" cy="1539875"/>
            </a:xfrm>
            <a:custGeom>
              <a:avLst/>
              <a:gdLst/>
              <a:ahLst/>
              <a:cxnLst/>
              <a:rect l="l" t="t" r="r" b="b"/>
              <a:pathLst>
                <a:path w="9636125" h="1539875">
                  <a:moveTo>
                    <a:pt x="9603295" y="1539481"/>
                  </a:moveTo>
                  <a:lnTo>
                    <a:pt x="32308" y="1539481"/>
                  </a:lnTo>
                  <a:lnTo>
                    <a:pt x="19732" y="1536942"/>
                  </a:lnTo>
                  <a:lnTo>
                    <a:pt x="9463" y="1530018"/>
                  </a:lnTo>
                  <a:lnTo>
                    <a:pt x="2539" y="1519748"/>
                  </a:lnTo>
                  <a:lnTo>
                    <a:pt x="0" y="1507172"/>
                  </a:lnTo>
                  <a:lnTo>
                    <a:pt x="0" y="32296"/>
                  </a:lnTo>
                  <a:lnTo>
                    <a:pt x="2539" y="19722"/>
                  </a:lnTo>
                  <a:lnTo>
                    <a:pt x="9463" y="9456"/>
                  </a:lnTo>
                  <a:lnTo>
                    <a:pt x="19732" y="2537"/>
                  </a:lnTo>
                  <a:lnTo>
                    <a:pt x="32308" y="0"/>
                  </a:lnTo>
                  <a:lnTo>
                    <a:pt x="9603295" y="0"/>
                  </a:lnTo>
                  <a:lnTo>
                    <a:pt x="9615864" y="2537"/>
                  </a:lnTo>
                  <a:lnTo>
                    <a:pt x="9626130" y="9456"/>
                  </a:lnTo>
                  <a:lnTo>
                    <a:pt x="9633052" y="19722"/>
                  </a:lnTo>
                  <a:lnTo>
                    <a:pt x="9635591" y="32296"/>
                  </a:lnTo>
                  <a:lnTo>
                    <a:pt x="9635591" y="1507172"/>
                  </a:lnTo>
                  <a:lnTo>
                    <a:pt x="9633052" y="1519748"/>
                  </a:lnTo>
                  <a:lnTo>
                    <a:pt x="9626130" y="1530018"/>
                  </a:lnTo>
                  <a:lnTo>
                    <a:pt x="9615864" y="1536942"/>
                  </a:lnTo>
                  <a:lnTo>
                    <a:pt x="9603295" y="1539481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633427" y="4382630"/>
            <a:ext cx="5814671" cy="15520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52755">
              <a:lnSpc>
                <a:spcPct val="112400"/>
              </a:lnSpc>
              <a:spcBef>
                <a:spcPts val="100"/>
              </a:spcBef>
            </a:pPr>
            <a:r>
              <a:rPr b="1" dirty="0">
                <a:solidFill>
                  <a:srgbClr val="21304A"/>
                </a:solidFill>
                <a:latin typeface="Grammarsaurus" pitchFamily="2" charset="0"/>
                <a:cs typeface="Arial"/>
              </a:rPr>
              <a:t>Use these sentence starters to help you: </a:t>
            </a:r>
            <a:br>
              <a:rPr lang="en-US" b="1" dirty="0">
                <a:solidFill>
                  <a:srgbClr val="21304A"/>
                </a:solidFill>
                <a:latin typeface="Grammarsaurus" pitchFamily="2" charset="0"/>
                <a:cs typeface="Arial"/>
              </a:rPr>
            </a:b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“I think they worked hard because …” </a:t>
            </a:r>
            <a:br>
              <a:rPr lang="en-US" dirty="0">
                <a:solidFill>
                  <a:srgbClr val="21304A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“Staying in one place was easier because …”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12400"/>
              </a:lnSpc>
            </a:pP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“The animals were important to them because …” </a:t>
            </a:r>
            <a:br>
              <a:rPr lang="en-US" dirty="0">
                <a:solidFill>
                  <a:srgbClr val="21304A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“The crops were important to them because …”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16219" y="1403605"/>
            <a:ext cx="7877811" cy="27915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21304A"/>
                </a:solidFill>
                <a:latin typeface="Grammarsaurus" pitchFamily="2" charset="0"/>
                <a:cs typeface="Arial"/>
              </a:rPr>
              <a:t>Discuss </a:t>
            </a: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the questions below with your </a:t>
            </a:r>
            <a:r>
              <a:rPr b="1" dirty="0">
                <a:solidFill>
                  <a:srgbClr val="21304A"/>
                </a:solidFill>
                <a:latin typeface="Grammarsaurus" pitchFamily="2" charset="0"/>
                <a:cs typeface="Arial"/>
              </a:rPr>
              <a:t>learning partner </a:t>
            </a: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or in groups.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075"/>
              </a:spcBef>
            </a:pPr>
            <a:endParaRPr sz="20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30900"/>
              </a:lnSpc>
            </a:pPr>
            <a:r>
              <a:rPr sz="20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Why do you think the Neolithic people worked so hard to farm the land? Why were the animals and crops so important to them?</a:t>
            </a: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570"/>
              </a:spcBef>
            </a:pPr>
            <a:endParaRPr sz="20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Be ready to </a:t>
            </a:r>
            <a:r>
              <a:rPr b="1" dirty="0">
                <a:solidFill>
                  <a:srgbClr val="21304A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with the class.</a:t>
            </a: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25" name="object 2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197905" y="478673"/>
            <a:ext cx="593904" cy="523034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10242661" y="1051582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902553" y="1017953"/>
            <a:ext cx="901065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9177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 answering questions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0" y="474880"/>
            <a:ext cx="11651615" cy="6341110"/>
            <a:chOff x="0" y="474880"/>
            <a:chExt cx="11651615" cy="6341110"/>
          </a:xfrm>
        </p:grpSpPr>
        <p:sp>
          <p:nvSpPr>
            <p:cNvPr id="29" name="object 29"/>
            <p:cNvSpPr/>
            <p:nvPr/>
          </p:nvSpPr>
          <p:spPr>
            <a:xfrm>
              <a:off x="11073456" y="48951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37" y="0"/>
                  </a:lnTo>
                  <a:lnTo>
                    <a:pt x="155714" y="2175"/>
                  </a:lnTo>
                  <a:lnTo>
                    <a:pt x="117795" y="31318"/>
                  </a:lnTo>
                  <a:lnTo>
                    <a:pt x="8372" y="220827"/>
                  </a:lnTo>
                  <a:lnTo>
                    <a:pt x="0" y="252145"/>
                  </a:lnTo>
                  <a:lnTo>
                    <a:pt x="2093" y="268244"/>
                  </a:lnTo>
                  <a:lnTo>
                    <a:pt x="117795" y="472973"/>
                  </a:lnTo>
                  <a:lnTo>
                    <a:pt x="155714" y="502114"/>
                  </a:lnTo>
                  <a:lnTo>
                    <a:pt x="172037" y="504291"/>
                  </a:lnTo>
                  <a:lnTo>
                    <a:pt x="390845" y="504291"/>
                  </a:lnTo>
                  <a:lnTo>
                    <a:pt x="435061" y="486016"/>
                  </a:lnTo>
                  <a:lnTo>
                    <a:pt x="554510" y="283464"/>
                  </a:lnTo>
                  <a:lnTo>
                    <a:pt x="562883" y="252145"/>
                  </a:lnTo>
                  <a:lnTo>
                    <a:pt x="560789" y="236047"/>
                  </a:lnTo>
                  <a:lnTo>
                    <a:pt x="445100" y="31318"/>
                  </a:lnTo>
                  <a:lnTo>
                    <a:pt x="407170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1058818" y="47489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887" y="225374"/>
                  </a:moveTo>
                  <a:lnTo>
                    <a:pt x="238633" y="221119"/>
                  </a:lnTo>
                  <a:lnTo>
                    <a:pt x="233387" y="221119"/>
                  </a:lnTo>
                  <a:lnTo>
                    <a:pt x="228142" y="221119"/>
                  </a:lnTo>
                  <a:lnTo>
                    <a:pt x="223888" y="225374"/>
                  </a:lnTo>
                  <a:lnTo>
                    <a:pt x="223888" y="235877"/>
                  </a:lnTo>
                  <a:lnTo>
                    <a:pt x="228142" y="240131"/>
                  </a:lnTo>
                  <a:lnTo>
                    <a:pt x="238633" y="240131"/>
                  </a:lnTo>
                  <a:lnTo>
                    <a:pt x="242887" y="235877"/>
                  </a:lnTo>
                  <a:lnTo>
                    <a:pt x="242887" y="225374"/>
                  </a:lnTo>
                  <a:close/>
                </a:path>
                <a:path w="592454" h="534035">
                  <a:moveTo>
                    <a:pt x="262534" y="173609"/>
                  </a:moveTo>
                  <a:lnTo>
                    <a:pt x="258406" y="158800"/>
                  </a:lnTo>
                  <a:lnTo>
                    <a:pt x="247738" y="148615"/>
                  </a:lnTo>
                  <a:lnTo>
                    <a:pt x="233057" y="145110"/>
                  </a:lnTo>
                  <a:lnTo>
                    <a:pt x="216916" y="150329"/>
                  </a:lnTo>
                  <a:lnTo>
                    <a:pt x="212496" y="153149"/>
                  </a:lnTo>
                  <a:lnTo>
                    <a:pt x="211201" y="159029"/>
                  </a:lnTo>
                  <a:lnTo>
                    <a:pt x="216865" y="167868"/>
                  </a:lnTo>
                  <a:lnTo>
                    <a:pt x="222732" y="169151"/>
                  </a:lnTo>
                  <a:lnTo>
                    <a:pt x="235877" y="160743"/>
                  </a:lnTo>
                  <a:lnTo>
                    <a:pt x="243522" y="166674"/>
                  </a:lnTo>
                  <a:lnTo>
                    <a:pt x="243522" y="178320"/>
                  </a:lnTo>
                  <a:lnTo>
                    <a:pt x="240030" y="182359"/>
                  </a:lnTo>
                  <a:lnTo>
                    <a:pt x="229184" y="183883"/>
                  </a:lnTo>
                  <a:lnTo>
                    <a:pt x="224523" y="189268"/>
                  </a:lnTo>
                  <a:lnTo>
                    <a:pt x="224523" y="206730"/>
                  </a:lnTo>
                  <a:lnTo>
                    <a:pt x="228777" y="210985"/>
                  </a:lnTo>
                  <a:lnTo>
                    <a:pt x="239268" y="210985"/>
                  </a:lnTo>
                  <a:lnTo>
                    <a:pt x="243522" y="206730"/>
                  </a:lnTo>
                  <a:lnTo>
                    <a:pt x="243522" y="200482"/>
                  </a:lnTo>
                  <a:lnTo>
                    <a:pt x="251193" y="196316"/>
                  </a:lnTo>
                  <a:lnTo>
                    <a:pt x="257213" y="190131"/>
                  </a:lnTo>
                  <a:lnTo>
                    <a:pt x="261137" y="182384"/>
                  </a:lnTo>
                  <a:lnTo>
                    <a:pt x="262534" y="173609"/>
                  </a:lnTo>
                  <a:close/>
                </a:path>
                <a:path w="592454" h="534035">
                  <a:moveTo>
                    <a:pt x="414578" y="339407"/>
                  </a:moveTo>
                  <a:lnTo>
                    <a:pt x="410324" y="335153"/>
                  </a:lnTo>
                  <a:lnTo>
                    <a:pt x="405079" y="335153"/>
                  </a:lnTo>
                  <a:lnTo>
                    <a:pt x="285788" y="335153"/>
                  </a:lnTo>
                  <a:lnTo>
                    <a:pt x="281533" y="339407"/>
                  </a:lnTo>
                  <a:lnTo>
                    <a:pt x="281533" y="349910"/>
                  </a:lnTo>
                  <a:lnTo>
                    <a:pt x="285788" y="354164"/>
                  </a:lnTo>
                  <a:lnTo>
                    <a:pt x="410324" y="354164"/>
                  </a:lnTo>
                  <a:lnTo>
                    <a:pt x="414578" y="349910"/>
                  </a:lnTo>
                  <a:lnTo>
                    <a:pt x="414578" y="339407"/>
                  </a:lnTo>
                  <a:close/>
                </a:path>
                <a:path w="592454" h="534035">
                  <a:moveTo>
                    <a:pt x="414578" y="301383"/>
                  </a:moveTo>
                  <a:lnTo>
                    <a:pt x="410324" y="297141"/>
                  </a:lnTo>
                  <a:lnTo>
                    <a:pt x="405079" y="297141"/>
                  </a:lnTo>
                  <a:lnTo>
                    <a:pt x="285788" y="297141"/>
                  </a:lnTo>
                  <a:lnTo>
                    <a:pt x="281533" y="301383"/>
                  </a:lnTo>
                  <a:lnTo>
                    <a:pt x="281533" y="311899"/>
                  </a:lnTo>
                  <a:lnTo>
                    <a:pt x="285788" y="316153"/>
                  </a:lnTo>
                  <a:lnTo>
                    <a:pt x="410324" y="316153"/>
                  </a:lnTo>
                  <a:lnTo>
                    <a:pt x="414578" y="311899"/>
                  </a:lnTo>
                  <a:lnTo>
                    <a:pt x="414578" y="301383"/>
                  </a:lnTo>
                  <a:close/>
                </a:path>
                <a:path w="592454" h="534035">
                  <a:moveTo>
                    <a:pt x="453237" y="268630"/>
                  </a:moveTo>
                  <a:lnTo>
                    <a:pt x="451307" y="259130"/>
                  </a:lnTo>
                  <a:lnTo>
                    <a:pt x="450989" y="257543"/>
                  </a:lnTo>
                  <a:lnTo>
                    <a:pt x="444868" y="248488"/>
                  </a:lnTo>
                  <a:lnTo>
                    <a:pt x="435800" y="242366"/>
                  </a:lnTo>
                  <a:lnTo>
                    <a:pt x="434225" y="242049"/>
                  </a:lnTo>
                  <a:lnTo>
                    <a:pt x="434225" y="263385"/>
                  </a:lnTo>
                  <a:lnTo>
                    <a:pt x="434225" y="388543"/>
                  </a:lnTo>
                  <a:lnTo>
                    <a:pt x="429971" y="392798"/>
                  </a:lnTo>
                  <a:lnTo>
                    <a:pt x="371322" y="392798"/>
                  </a:lnTo>
                  <a:lnTo>
                    <a:pt x="367068" y="397052"/>
                  </a:lnTo>
                  <a:lnTo>
                    <a:pt x="367068" y="405930"/>
                  </a:lnTo>
                  <a:lnTo>
                    <a:pt x="341490" y="393141"/>
                  </a:lnTo>
                  <a:lnTo>
                    <a:pt x="340042" y="392798"/>
                  </a:lnTo>
                  <a:lnTo>
                    <a:pt x="266788" y="392798"/>
                  </a:lnTo>
                  <a:lnTo>
                    <a:pt x="262534" y="388543"/>
                  </a:lnTo>
                  <a:lnTo>
                    <a:pt x="262534" y="279019"/>
                  </a:lnTo>
                  <a:lnTo>
                    <a:pt x="310324" y="279019"/>
                  </a:lnTo>
                  <a:lnTo>
                    <a:pt x="319519" y="277520"/>
                  </a:lnTo>
                  <a:lnTo>
                    <a:pt x="327418" y="273342"/>
                  </a:lnTo>
                  <a:lnTo>
                    <a:pt x="333565" y="267042"/>
                  </a:lnTo>
                  <a:lnTo>
                    <a:pt x="337515" y="259130"/>
                  </a:lnTo>
                  <a:lnTo>
                    <a:pt x="429971" y="259130"/>
                  </a:lnTo>
                  <a:lnTo>
                    <a:pt x="434225" y="263385"/>
                  </a:lnTo>
                  <a:lnTo>
                    <a:pt x="434225" y="242049"/>
                  </a:lnTo>
                  <a:lnTo>
                    <a:pt x="424726" y="240118"/>
                  </a:lnTo>
                  <a:lnTo>
                    <a:pt x="338810" y="240118"/>
                  </a:lnTo>
                  <a:lnTo>
                    <a:pt x="338607" y="134950"/>
                  </a:lnTo>
                  <a:lnTo>
                    <a:pt x="336664" y="125450"/>
                  </a:lnTo>
                  <a:lnTo>
                    <a:pt x="336346" y="123875"/>
                  </a:lnTo>
                  <a:lnTo>
                    <a:pt x="330225" y="114808"/>
                  </a:lnTo>
                  <a:lnTo>
                    <a:pt x="321170" y="108686"/>
                  </a:lnTo>
                  <a:lnTo>
                    <a:pt x="319760" y="108407"/>
                  </a:lnTo>
                  <a:lnTo>
                    <a:pt x="319760" y="251599"/>
                  </a:lnTo>
                  <a:lnTo>
                    <a:pt x="319316" y="255498"/>
                  </a:lnTo>
                  <a:lnTo>
                    <a:pt x="319214" y="256438"/>
                  </a:lnTo>
                  <a:lnTo>
                    <a:pt x="315087" y="260045"/>
                  </a:lnTo>
                  <a:lnTo>
                    <a:pt x="221602" y="260045"/>
                  </a:lnTo>
                  <a:lnTo>
                    <a:pt x="220472" y="260426"/>
                  </a:lnTo>
                  <a:lnTo>
                    <a:pt x="196011" y="278765"/>
                  </a:lnTo>
                  <a:lnTo>
                    <a:pt x="196011" y="264007"/>
                  </a:lnTo>
                  <a:lnTo>
                    <a:pt x="192049" y="260045"/>
                  </a:lnTo>
                  <a:lnTo>
                    <a:pt x="152425" y="260045"/>
                  </a:lnTo>
                  <a:lnTo>
                    <a:pt x="147866" y="255498"/>
                  </a:lnTo>
                  <a:lnTo>
                    <a:pt x="147866" y="129717"/>
                  </a:lnTo>
                  <a:lnTo>
                    <a:pt x="152133" y="125450"/>
                  </a:lnTo>
                  <a:lnTo>
                    <a:pt x="315328" y="125450"/>
                  </a:lnTo>
                  <a:lnTo>
                    <a:pt x="319582" y="129717"/>
                  </a:lnTo>
                  <a:lnTo>
                    <a:pt x="319735" y="204736"/>
                  </a:lnTo>
                  <a:lnTo>
                    <a:pt x="319760" y="251599"/>
                  </a:lnTo>
                  <a:lnTo>
                    <a:pt x="319760" y="108407"/>
                  </a:lnTo>
                  <a:lnTo>
                    <a:pt x="310095" y="106438"/>
                  </a:lnTo>
                  <a:lnTo>
                    <a:pt x="157365" y="106438"/>
                  </a:lnTo>
                  <a:lnTo>
                    <a:pt x="146278" y="108686"/>
                  </a:lnTo>
                  <a:lnTo>
                    <a:pt x="137210" y="114808"/>
                  </a:lnTo>
                  <a:lnTo>
                    <a:pt x="131089" y="123875"/>
                  </a:lnTo>
                  <a:lnTo>
                    <a:pt x="128854" y="134950"/>
                  </a:lnTo>
                  <a:lnTo>
                    <a:pt x="128854" y="250253"/>
                  </a:lnTo>
                  <a:lnTo>
                    <a:pt x="131089" y="261340"/>
                  </a:lnTo>
                  <a:lnTo>
                    <a:pt x="137210" y="270408"/>
                  </a:lnTo>
                  <a:lnTo>
                    <a:pt x="146278" y="276529"/>
                  </a:lnTo>
                  <a:lnTo>
                    <a:pt x="158623" y="279019"/>
                  </a:lnTo>
                  <a:lnTo>
                    <a:pt x="176999" y="279019"/>
                  </a:lnTo>
                  <a:lnTo>
                    <a:pt x="176999" y="305587"/>
                  </a:lnTo>
                  <a:lnTo>
                    <a:pt x="185953" y="310070"/>
                  </a:lnTo>
                  <a:lnTo>
                    <a:pt x="227342" y="279019"/>
                  </a:lnTo>
                  <a:lnTo>
                    <a:pt x="243522" y="279019"/>
                  </a:lnTo>
                  <a:lnTo>
                    <a:pt x="243522" y="383298"/>
                  </a:lnTo>
                  <a:lnTo>
                    <a:pt x="245770" y="394385"/>
                  </a:lnTo>
                  <a:lnTo>
                    <a:pt x="251879" y="403453"/>
                  </a:lnTo>
                  <a:lnTo>
                    <a:pt x="260946" y="409575"/>
                  </a:lnTo>
                  <a:lnTo>
                    <a:pt x="272034" y="411810"/>
                  </a:lnTo>
                  <a:lnTo>
                    <a:pt x="336321" y="411810"/>
                  </a:lnTo>
                  <a:lnTo>
                    <a:pt x="378625" y="432955"/>
                  </a:lnTo>
                  <a:lnTo>
                    <a:pt x="386080" y="428371"/>
                  </a:lnTo>
                  <a:lnTo>
                    <a:pt x="386080" y="411810"/>
                  </a:lnTo>
                  <a:lnTo>
                    <a:pt x="424726" y="411810"/>
                  </a:lnTo>
                  <a:lnTo>
                    <a:pt x="435800" y="409575"/>
                  </a:lnTo>
                  <a:lnTo>
                    <a:pt x="441198" y="405930"/>
                  </a:lnTo>
                  <a:lnTo>
                    <a:pt x="444868" y="403453"/>
                  </a:lnTo>
                  <a:lnTo>
                    <a:pt x="450989" y="394385"/>
                  </a:lnTo>
                  <a:lnTo>
                    <a:pt x="453237" y="383298"/>
                  </a:lnTo>
                  <a:lnTo>
                    <a:pt x="453237" y="268630"/>
                  </a:lnTo>
                  <a:close/>
                </a:path>
                <a:path w="592454" h="534035">
                  <a:moveTo>
                    <a:pt x="592175" y="266776"/>
                  </a:moveTo>
                  <a:lnTo>
                    <a:pt x="589584" y="246938"/>
                  </a:lnTo>
                  <a:lnTo>
                    <a:pt x="581825" y="228142"/>
                  </a:lnTo>
                  <a:lnTo>
                    <a:pt x="562902" y="195376"/>
                  </a:lnTo>
                  <a:lnTo>
                    <a:pt x="562902" y="266776"/>
                  </a:lnTo>
                  <a:lnTo>
                    <a:pt x="561301" y="279107"/>
                  </a:lnTo>
                  <a:lnTo>
                    <a:pt x="447065" y="480288"/>
                  </a:lnTo>
                  <a:lnTo>
                    <a:pt x="405485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60" y="266776"/>
                  </a:lnTo>
                  <a:lnTo>
                    <a:pt x="30861" y="254419"/>
                  </a:lnTo>
                  <a:lnTo>
                    <a:pt x="145084" y="53251"/>
                  </a:lnTo>
                  <a:lnTo>
                    <a:pt x="186677" y="29248"/>
                  </a:lnTo>
                  <a:lnTo>
                    <a:pt x="405485" y="29248"/>
                  </a:lnTo>
                  <a:lnTo>
                    <a:pt x="447065" y="53251"/>
                  </a:lnTo>
                  <a:lnTo>
                    <a:pt x="556488" y="242760"/>
                  </a:lnTo>
                  <a:lnTo>
                    <a:pt x="562902" y="266776"/>
                  </a:lnTo>
                  <a:lnTo>
                    <a:pt x="562902" y="195376"/>
                  </a:lnTo>
                  <a:lnTo>
                    <a:pt x="472414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31" y="10350"/>
                  </a:lnTo>
                  <a:lnTo>
                    <a:pt x="425653" y="2667"/>
                  </a:lnTo>
                  <a:lnTo>
                    <a:pt x="405485" y="0"/>
                  </a:lnTo>
                  <a:lnTo>
                    <a:pt x="186677" y="0"/>
                  </a:lnTo>
                  <a:lnTo>
                    <a:pt x="148031" y="10350"/>
                  </a:lnTo>
                  <a:lnTo>
                    <a:pt x="119748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48" y="494919"/>
                  </a:lnTo>
                  <a:lnTo>
                    <a:pt x="148031" y="523189"/>
                  </a:lnTo>
                  <a:lnTo>
                    <a:pt x="186677" y="533539"/>
                  </a:lnTo>
                  <a:lnTo>
                    <a:pt x="405485" y="533539"/>
                  </a:lnTo>
                  <a:lnTo>
                    <a:pt x="425653" y="530860"/>
                  </a:lnTo>
                  <a:lnTo>
                    <a:pt x="444131" y="523189"/>
                  </a:lnTo>
                  <a:lnTo>
                    <a:pt x="460019" y="511035"/>
                  </a:lnTo>
                  <a:lnTo>
                    <a:pt x="465201" y="50429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84" y="286613"/>
                  </a:lnTo>
                  <a:lnTo>
                    <a:pt x="592175" y="266776"/>
                  </a:lnTo>
                  <a:close/>
                </a:path>
              </a:pathLst>
            </a:custGeom>
            <a:solidFill>
              <a:srgbClr val="5BAB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0" y="1257071"/>
              <a:ext cx="3493882" cy="5558923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412298" y="4246761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892086" y="235788"/>
                  </a:lnTo>
                  <a:lnTo>
                    <a:pt x="905115" y="233140"/>
                  </a:lnTo>
                  <a:lnTo>
                    <a:pt x="915789" y="225929"/>
                  </a:lnTo>
                  <a:lnTo>
                    <a:pt x="923002" y="215257"/>
                  </a:lnTo>
                  <a:lnTo>
                    <a:pt x="925652" y="202222"/>
                  </a:lnTo>
                  <a:lnTo>
                    <a:pt x="925652" y="33553"/>
                  </a:lnTo>
                  <a:lnTo>
                    <a:pt x="923002" y="20525"/>
                  </a:lnTo>
                  <a:lnTo>
                    <a:pt x="915789" y="9856"/>
                  </a:lnTo>
                  <a:lnTo>
                    <a:pt x="905115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192142" y="4246761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1332395" y="235788"/>
                  </a:lnTo>
                  <a:lnTo>
                    <a:pt x="1345424" y="233140"/>
                  </a:lnTo>
                  <a:lnTo>
                    <a:pt x="1356098" y="225929"/>
                  </a:lnTo>
                  <a:lnTo>
                    <a:pt x="1363311" y="215257"/>
                  </a:lnTo>
                  <a:lnTo>
                    <a:pt x="1365961" y="202222"/>
                  </a:lnTo>
                  <a:lnTo>
                    <a:pt x="1365961" y="33553"/>
                  </a:lnTo>
                  <a:lnTo>
                    <a:pt x="1363311" y="20525"/>
                  </a:lnTo>
                  <a:lnTo>
                    <a:pt x="1356098" y="9856"/>
                  </a:lnTo>
                  <a:lnTo>
                    <a:pt x="1345424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192142" y="4246761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66" y="235788"/>
                  </a:lnTo>
                  <a:lnTo>
                    <a:pt x="20531" y="233140"/>
                  </a:lnTo>
                  <a:lnTo>
                    <a:pt x="9858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332395" y="0"/>
                  </a:lnTo>
                  <a:lnTo>
                    <a:pt x="1345424" y="2647"/>
                  </a:lnTo>
                  <a:lnTo>
                    <a:pt x="1356098" y="9856"/>
                  </a:lnTo>
                  <a:lnTo>
                    <a:pt x="1363311" y="20525"/>
                  </a:lnTo>
                  <a:lnTo>
                    <a:pt x="1365961" y="33553"/>
                  </a:lnTo>
                  <a:lnTo>
                    <a:pt x="1365961" y="202222"/>
                  </a:lnTo>
                  <a:lnTo>
                    <a:pt x="1363311" y="215257"/>
                  </a:lnTo>
                  <a:lnTo>
                    <a:pt x="1356098" y="225929"/>
                  </a:lnTo>
                  <a:lnTo>
                    <a:pt x="1345424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203028" y="4294467"/>
            <a:ext cx="136652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1D252C"/>
                </a:solidFill>
                <a:latin typeface="Grammarsaurus" pitchFamily="2" charset="0"/>
                <a:cs typeface="Arial MT"/>
              </a:rPr>
              <a:t>The ‘Red Lady’ of Paviland</a:t>
            </a:r>
            <a:endParaRPr sz="800" dirty="0">
              <a:latin typeface="Grammarsaurus" pitchFamily="2" charset="0"/>
              <a:cs typeface="Arial M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27805" y="181230"/>
            <a:ext cx="3093720" cy="755650"/>
          </a:xfrm>
          <a:custGeom>
            <a:avLst/>
            <a:gdLst/>
            <a:ahLst/>
            <a:cxnLst/>
            <a:rect l="l" t="t" r="r" b="b"/>
            <a:pathLst>
              <a:path w="3093720" h="755650">
                <a:moveTo>
                  <a:pt x="3078060" y="0"/>
                </a:moveTo>
                <a:lnTo>
                  <a:pt x="15074" y="0"/>
                </a:lnTo>
                <a:lnTo>
                  <a:pt x="9210" y="3498"/>
                </a:lnTo>
                <a:lnTo>
                  <a:pt x="4418" y="13033"/>
                </a:lnTo>
                <a:lnTo>
                  <a:pt x="1185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85" y="727977"/>
                </a:lnTo>
                <a:lnTo>
                  <a:pt x="4418" y="742108"/>
                </a:lnTo>
                <a:lnTo>
                  <a:pt x="9210" y="751643"/>
                </a:lnTo>
                <a:lnTo>
                  <a:pt x="15074" y="755142"/>
                </a:lnTo>
                <a:lnTo>
                  <a:pt x="3078060" y="755142"/>
                </a:lnTo>
                <a:lnTo>
                  <a:pt x="3083925" y="751643"/>
                </a:lnTo>
                <a:lnTo>
                  <a:pt x="3088717" y="742108"/>
                </a:lnTo>
                <a:lnTo>
                  <a:pt x="3091950" y="727977"/>
                </a:lnTo>
                <a:lnTo>
                  <a:pt x="3093135" y="710692"/>
                </a:lnTo>
                <a:lnTo>
                  <a:pt x="3093135" y="44450"/>
                </a:lnTo>
                <a:lnTo>
                  <a:pt x="3091950" y="27164"/>
                </a:lnTo>
                <a:lnTo>
                  <a:pt x="3088717" y="13033"/>
                </a:lnTo>
                <a:lnTo>
                  <a:pt x="3083925" y="3498"/>
                </a:lnTo>
                <a:lnTo>
                  <a:pt x="3078060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xfrm>
            <a:off x="727805" y="181230"/>
            <a:ext cx="3093720" cy="639919"/>
          </a:xfrm>
          <a:prstGeom prst="rect">
            <a:avLst/>
          </a:prstGeom>
          <a:ln w="2191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488950" indent="-479425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sp>
        <p:nvSpPr>
          <p:cNvPr id="39" name="object 38">
            <a:extLst>
              <a:ext uri="{FF2B5EF4-FFF2-40B4-BE49-F238E27FC236}">
                <a16:creationId xmlns:a16="http://schemas.microsoft.com/office/drawing/2014/main" id="{75E32CAF-D570-BA83-A1A2-9E7260AF0115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1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49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8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52"/>
              <a:ext cx="12191999" cy="175164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0"/>
                  </a:lnTo>
                  <a:lnTo>
                    <a:pt x="17487" y="6098028"/>
                  </a:lnTo>
                  <a:lnTo>
                    <a:pt x="38004" y="6135825"/>
                  </a:lnTo>
                  <a:lnTo>
                    <a:pt x="65177" y="6168758"/>
                  </a:lnTo>
                  <a:lnTo>
                    <a:pt x="98111" y="6195930"/>
                  </a:lnTo>
                  <a:lnTo>
                    <a:pt x="135911" y="6216447"/>
                  </a:lnTo>
                  <a:lnTo>
                    <a:pt x="177682" y="6229413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3"/>
                  </a:lnTo>
                  <a:lnTo>
                    <a:pt x="11563364" y="6216447"/>
                  </a:lnTo>
                  <a:lnTo>
                    <a:pt x="11601162" y="6195930"/>
                  </a:lnTo>
                  <a:lnTo>
                    <a:pt x="11634093" y="6168758"/>
                  </a:lnTo>
                  <a:lnTo>
                    <a:pt x="11661264" y="6135825"/>
                  </a:lnTo>
                  <a:lnTo>
                    <a:pt x="11681779" y="6098028"/>
                  </a:lnTo>
                  <a:lnTo>
                    <a:pt x="11694744" y="6056260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3"/>
                  </a:lnTo>
                  <a:lnTo>
                    <a:pt x="135911" y="6216447"/>
                  </a:lnTo>
                  <a:lnTo>
                    <a:pt x="98111" y="6195930"/>
                  </a:lnTo>
                  <a:lnTo>
                    <a:pt x="65177" y="6168758"/>
                  </a:lnTo>
                  <a:lnTo>
                    <a:pt x="38004" y="6135825"/>
                  </a:lnTo>
                  <a:lnTo>
                    <a:pt x="17487" y="6098028"/>
                  </a:lnTo>
                  <a:lnTo>
                    <a:pt x="4521" y="6056260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0"/>
                  </a:lnTo>
                  <a:lnTo>
                    <a:pt x="11681779" y="6098028"/>
                  </a:lnTo>
                  <a:lnTo>
                    <a:pt x="11661264" y="6135825"/>
                  </a:lnTo>
                  <a:lnTo>
                    <a:pt x="11634093" y="6168758"/>
                  </a:lnTo>
                  <a:lnTo>
                    <a:pt x="11601162" y="6195930"/>
                  </a:lnTo>
                  <a:lnTo>
                    <a:pt x="11563364" y="6216447"/>
                  </a:lnTo>
                  <a:lnTo>
                    <a:pt x="11521595" y="6229413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0" y="230505"/>
                  </a:lnTo>
                  <a:lnTo>
                    <a:pt x="9466" y="277083"/>
                  </a:lnTo>
                  <a:lnTo>
                    <a:pt x="35240" y="315228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8"/>
                  </a:lnTo>
                  <a:lnTo>
                    <a:pt x="2233289" y="277083"/>
                  </a:lnTo>
                  <a:lnTo>
                    <a:pt x="2242756" y="230505"/>
                  </a:lnTo>
                  <a:lnTo>
                    <a:pt x="2242756" y="119989"/>
                  </a:lnTo>
                  <a:lnTo>
                    <a:pt x="2233289" y="73396"/>
                  </a:lnTo>
                  <a:lnTo>
                    <a:pt x="2207514" y="35244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8"/>
                  </a:lnTo>
                  <a:lnTo>
                    <a:pt x="9466" y="277083"/>
                  </a:lnTo>
                  <a:lnTo>
                    <a:pt x="0" y="230505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4"/>
                  </a:lnTo>
                  <a:lnTo>
                    <a:pt x="2233289" y="73396"/>
                  </a:lnTo>
                  <a:lnTo>
                    <a:pt x="2242756" y="119989"/>
                  </a:lnTo>
                  <a:lnTo>
                    <a:pt x="2242756" y="230505"/>
                  </a:lnTo>
                  <a:lnTo>
                    <a:pt x="2233289" y="277083"/>
                  </a:lnTo>
                  <a:lnTo>
                    <a:pt x="2207514" y="315228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779236" y="49578"/>
            <a:ext cx="5924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20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27805" y="181230"/>
            <a:ext cx="3093720" cy="755650"/>
          </a:xfrm>
          <a:custGeom>
            <a:avLst/>
            <a:gdLst/>
            <a:ahLst/>
            <a:cxnLst/>
            <a:rect l="l" t="t" r="r" b="b"/>
            <a:pathLst>
              <a:path w="3093720" h="755650">
                <a:moveTo>
                  <a:pt x="3078060" y="0"/>
                </a:moveTo>
                <a:lnTo>
                  <a:pt x="15074" y="0"/>
                </a:lnTo>
                <a:lnTo>
                  <a:pt x="9210" y="3498"/>
                </a:lnTo>
                <a:lnTo>
                  <a:pt x="4418" y="13033"/>
                </a:lnTo>
                <a:lnTo>
                  <a:pt x="1185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85" y="727977"/>
                </a:lnTo>
                <a:lnTo>
                  <a:pt x="4418" y="742108"/>
                </a:lnTo>
                <a:lnTo>
                  <a:pt x="9210" y="751643"/>
                </a:lnTo>
                <a:lnTo>
                  <a:pt x="15074" y="755142"/>
                </a:lnTo>
                <a:lnTo>
                  <a:pt x="3078060" y="755142"/>
                </a:lnTo>
                <a:lnTo>
                  <a:pt x="3083925" y="751643"/>
                </a:lnTo>
                <a:lnTo>
                  <a:pt x="3088717" y="742108"/>
                </a:lnTo>
                <a:lnTo>
                  <a:pt x="3091950" y="727977"/>
                </a:lnTo>
                <a:lnTo>
                  <a:pt x="3093135" y="710692"/>
                </a:lnTo>
                <a:lnTo>
                  <a:pt x="3093135" y="44450"/>
                </a:lnTo>
                <a:lnTo>
                  <a:pt x="3091950" y="27164"/>
                </a:lnTo>
                <a:lnTo>
                  <a:pt x="3088717" y="13033"/>
                </a:lnTo>
                <a:lnTo>
                  <a:pt x="3083925" y="3498"/>
                </a:lnTo>
                <a:lnTo>
                  <a:pt x="3078060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902918" y="171463"/>
            <a:ext cx="1654810" cy="771525"/>
            <a:chOff x="3902918" y="171463"/>
            <a:chExt cx="1654810" cy="771525"/>
          </a:xfrm>
        </p:grpSpPr>
        <p:sp>
          <p:nvSpPr>
            <p:cNvPr id="23" name="object 23"/>
            <p:cNvSpPr/>
            <p:nvPr/>
          </p:nvSpPr>
          <p:spPr>
            <a:xfrm>
              <a:off x="3909268" y="177813"/>
              <a:ext cx="1642110" cy="758825"/>
            </a:xfrm>
            <a:custGeom>
              <a:avLst/>
              <a:gdLst/>
              <a:ahLst/>
              <a:cxnLst/>
              <a:rect l="l" t="t" r="r" b="b"/>
              <a:pathLst>
                <a:path w="1642110" h="758825">
                  <a:moveTo>
                    <a:pt x="1589786" y="0"/>
                  </a:moveTo>
                  <a:lnTo>
                    <a:pt x="51917" y="0"/>
                  </a:lnTo>
                  <a:lnTo>
                    <a:pt x="31707" y="4077"/>
                  </a:lnTo>
                  <a:lnTo>
                    <a:pt x="15205" y="15198"/>
                  </a:lnTo>
                  <a:lnTo>
                    <a:pt x="4079" y="31696"/>
                  </a:lnTo>
                  <a:lnTo>
                    <a:pt x="0" y="51904"/>
                  </a:lnTo>
                  <a:lnTo>
                    <a:pt x="0" y="706653"/>
                  </a:lnTo>
                  <a:lnTo>
                    <a:pt x="4079" y="726856"/>
                  </a:lnTo>
                  <a:lnTo>
                    <a:pt x="15205" y="743354"/>
                  </a:lnTo>
                  <a:lnTo>
                    <a:pt x="31707" y="754479"/>
                  </a:lnTo>
                  <a:lnTo>
                    <a:pt x="51917" y="758558"/>
                  </a:lnTo>
                  <a:lnTo>
                    <a:pt x="1589786" y="758558"/>
                  </a:lnTo>
                  <a:lnTo>
                    <a:pt x="1609996" y="754479"/>
                  </a:lnTo>
                  <a:lnTo>
                    <a:pt x="1626498" y="743354"/>
                  </a:lnTo>
                  <a:lnTo>
                    <a:pt x="1637624" y="726856"/>
                  </a:lnTo>
                  <a:lnTo>
                    <a:pt x="1641703" y="706653"/>
                  </a:lnTo>
                  <a:lnTo>
                    <a:pt x="1641703" y="51904"/>
                  </a:lnTo>
                  <a:lnTo>
                    <a:pt x="1637624" y="31696"/>
                  </a:lnTo>
                  <a:lnTo>
                    <a:pt x="1626498" y="15198"/>
                  </a:lnTo>
                  <a:lnTo>
                    <a:pt x="1609996" y="4077"/>
                  </a:lnTo>
                  <a:lnTo>
                    <a:pt x="1589786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3909268" y="177813"/>
              <a:ext cx="1642110" cy="758825"/>
            </a:xfrm>
            <a:custGeom>
              <a:avLst/>
              <a:gdLst/>
              <a:ahLst/>
              <a:cxnLst/>
              <a:rect l="l" t="t" r="r" b="b"/>
              <a:pathLst>
                <a:path w="1642110" h="758825">
                  <a:moveTo>
                    <a:pt x="1589786" y="758558"/>
                  </a:moveTo>
                  <a:lnTo>
                    <a:pt x="51917" y="758558"/>
                  </a:lnTo>
                  <a:lnTo>
                    <a:pt x="31707" y="754479"/>
                  </a:lnTo>
                  <a:lnTo>
                    <a:pt x="15205" y="743354"/>
                  </a:lnTo>
                  <a:lnTo>
                    <a:pt x="4079" y="726856"/>
                  </a:lnTo>
                  <a:lnTo>
                    <a:pt x="0" y="706653"/>
                  </a:lnTo>
                  <a:lnTo>
                    <a:pt x="0" y="51904"/>
                  </a:lnTo>
                  <a:lnTo>
                    <a:pt x="4079" y="31696"/>
                  </a:lnTo>
                  <a:lnTo>
                    <a:pt x="15205" y="15198"/>
                  </a:lnTo>
                  <a:lnTo>
                    <a:pt x="31707" y="4077"/>
                  </a:lnTo>
                  <a:lnTo>
                    <a:pt x="51917" y="0"/>
                  </a:lnTo>
                  <a:lnTo>
                    <a:pt x="1589786" y="0"/>
                  </a:lnTo>
                  <a:lnTo>
                    <a:pt x="1609996" y="4077"/>
                  </a:lnTo>
                  <a:lnTo>
                    <a:pt x="1626498" y="15198"/>
                  </a:lnTo>
                  <a:lnTo>
                    <a:pt x="1637624" y="31696"/>
                  </a:lnTo>
                  <a:lnTo>
                    <a:pt x="1641703" y="51904"/>
                  </a:lnTo>
                  <a:lnTo>
                    <a:pt x="1641703" y="706653"/>
                  </a:lnTo>
                  <a:lnTo>
                    <a:pt x="1637624" y="726856"/>
                  </a:lnTo>
                  <a:lnTo>
                    <a:pt x="1626498" y="743354"/>
                  </a:lnTo>
                  <a:lnTo>
                    <a:pt x="1609996" y="754479"/>
                  </a:lnTo>
                  <a:lnTo>
                    <a:pt x="1589786" y="758558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219847" y="352784"/>
            <a:ext cx="141927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797047" y="1464219"/>
            <a:ext cx="9720580" cy="1245235"/>
            <a:chOff x="1797047" y="1464219"/>
            <a:chExt cx="9720580" cy="1245235"/>
          </a:xfrm>
        </p:grpSpPr>
        <p:sp>
          <p:nvSpPr>
            <p:cNvPr id="27" name="object 27"/>
            <p:cNvSpPr/>
            <p:nvPr/>
          </p:nvSpPr>
          <p:spPr>
            <a:xfrm>
              <a:off x="1803397" y="1470569"/>
              <a:ext cx="9707880" cy="1232535"/>
            </a:xfrm>
            <a:custGeom>
              <a:avLst/>
              <a:gdLst/>
              <a:ahLst/>
              <a:cxnLst/>
              <a:rect l="l" t="t" r="r" b="b"/>
              <a:pathLst>
                <a:path w="9707880" h="1232535">
                  <a:moveTo>
                    <a:pt x="9675012" y="0"/>
                  </a:moveTo>
                  <a:lnTo>
                    <a:pt x="32296" y="0"/>
                  </a:lnTo>
                  <a:lnTo>
                    <a:pt x="19727" y="2537"/>
                  </a:lnTo>
                  <a:lnTo>
                    <a:pt x="9461" y="9456"/>
                  </a:lnTo>
                  <a:lnTo>
                    <a:pt x="2538" y="19722"/>
                  </a:lnTo>
                  <a:lnTo>
                    <a:pt x="0" y="32296"/>
                  </a:lnTo>
                  <a:lnTo>
                    <a:pt x="0" y="1199959"/>
                  </a:lnTo>
                  <a:lnTo>
                    <a:pt x="2538" y="1212535"/>
                  </a:lnTo>
                  <a:lnTo>
                    <a:pt x="9461" y="1222805"/>
                  </a:lnTo>
                  <a:lnTo>
                    <a:pt x="19727" y="1229729"/>
                  </a:lnTo>
                  <a:lnTo>
                    <a:pt x="32296" y="1232268"/>
                  </a:lnTo>
                  <a:lnTo>
                    <a:pt x="9675012" y="1232268"/>
                  </a:lnTo>
                  <a:lnTo>
                    <a:pt x="9687581" y="1229729"/>
                  </a:lnTo>
                  <a:lnTo>
                    <a:pt x="9697847" y="1222805"/>
                  </a:lnTo>
                  <a:lnTo>
                    <a:pt x="9704769" y="1212535"/>
                  </a:lnTo>
                  <a:lnTo>
                    <a:pt x="9707308" y="1199959"/>
                  </a:lnTo>
                  <a:lnTo>
                    <a:pt x="9707308" y="32296"/>
                  </a:lnTo>
                  <a:lnTo>
                    <a:pt x="9704769" y="19722"/>
                  </a:lnTo>
                  <a:lnTo>
                    <a:pt x="9697847" y="9456"/>
                  </a:lnTo>
                  <a:lnTo>
                    <a:pt x="9687581" y="2537"/>
                  </a:lnTo>
                  <a:lnTo>
                    <a:pt x="967501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803397" y="1470569"/>
              <a:ext cx="9707880" cy="1232535"/>
            </a:xfrm>
            <a:custGeom>
              <a:avLst/>
              <a:gdLst/>
              <a:ahLst/>
              <a:cxnLst/>
              <a:rect l="l" t="t" r="r" b="b"/>
              <a:pathLst>
                <a:path w="9707880" h="1232535">
                  <a:moveTo>
                    <a:pt x="9675012" y="1232268"/>
                  </a:moveTo>
                  <a:lnTo>
                    <a:pt x="32296" y="1232268"/>
                  </a:lnTo>
                  <a:lnTo>
                    <a:pt x="19727" y="1229729"/>
                  </a:lnTo>
                  <a:lnTo>
                    <a:pt x="9461" y="1222805"/>
                  </a:lnTo>
                  <a:lnTo>
                    <a:pt x="2538" y="1212535"/>
                  </a:lnTo>
                  <a:lnTo>
                    <a:pt x="0" y="1199959"/>
                  </a:lnTo>
                  <a:lnTo>
                    <a:pt x="0" y="32296"/>
                  </a:lnTo>
                  <a:lnTo>
                    <a:pt x="2538" y="19722"/>
                  </a:lnTo>
                  <a:lnTo>
                    <a:pt x="9461" y="9456"/>
                  </a:lnTo>
                  <a:lnTo>
                    <a:pt x="19727" y="2537"/>
                  </a:lnTo>
                  <a:lnTo>
                    <a:pt x="32296" y="0"/>
                  </a:lnTo>
                  <a:lnTo>
                    <a:pt x="9675012" y="0"/>
                  </a:lnTo>
                  <a:lnTo>
                    <a:pt x="9687581" y="2537"/>
                  </a:lnTo>
                  <a:lnTo>
                    <a:pt x="9697847" y="9456"/>
                  </a:lnTo>
                  <a:lnTo>
                    <a:pt x="9704769" y="19722"/>
                  </a:lnTo>
                  <a:lnTo>
                    <a:pt x="9707308" y="32296"/>
                  </a:lnTo>
                  <a:lnTo>
                    <a:pt x="9707308" y="1199959"/>
                  </a:lnTo>
                  <a:lnTo>
                    <a:pt x="9704769" y="1212535"/>
                  </a:lnTo>
                  <a:lnTo>
                    <a:pt x="9697847" y="1222805"/>
                  </a:lnTo>
                  <a:lnTo>
                    <a:pt x="9687581" y="1229729"/>
                  </a:lnTo>
                  <a:lnTo>
                    <a:pt x="9675012" y="1232268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362659" y="4115760"/>
            <a:ext cx="3376275" cy="1777923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1700" b="1" dirty="0">
                <a:solidFill>
                  <a:srgbClr val="21304A"/>
                </a:solidFill>
                <a:latin typeface="Grammarsaurus" pitchFamily="2" charset="0"/>
                <a:cs typeface="Arial"/>
              </a:rPr>
              <a:t>Animals were important for</a:t>
            </a:r>
            <a:endParaRPr sz="17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meat </a:t>
            </a:r>
            <a:br>
              <a:rPr lang="en-US"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</a:br>
            <a:r>
              <a:rPr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milk</a:t>
            </a:r>
            <a:endParaRPr lang="en-US" sz="1700" dirty="0">
              <a:solidFill>
                <a:srgbClr val="21304A"/>
              </a:solidFill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lang="en-GB"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wool</a:t>
            </a:r>
            <a:endParaRPr lang="en-GB" sz="17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12400"/>
              </a:lnSpc>
            </a:pPr>
            <a:r>
              <a:rPr lang="en-GB"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ploughing fields </a:t>
            </a:r>
          </a:p>
          <a:p>
            <a:pPr marL="12700" marR="5080">
              <a:lnSpc>
                <a:spcPct val="112400"/>
              </a:lnSpc>
            </a:pPr>
            <a:r>
              <a:rPr lang="en-GB"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transport</a:t>
            </a:r>
            <a:endParaRPr lang="en-GB" sz="1700" dirty="0">
              <a:latin typeface="Grammarsaurus" pitchFamily="2" charset="0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985207" y="4115760"/>
            <a:ext cx="3257459" cy="1174039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1700" b="1" dirty="0">
                <a:solidFill>
                  <a:srgbClr val="21304A"/>
                </a:solidFill>
                <a:latin typeface="Grammarsaurus" pitchFamily="2" charset="0"/>
                <a:cs typeface="Arial"/>
              </a:rPr>
              <a:t>Crops were important for</a:t>
            </a:r>
            <a:endParaRPr sz="17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food</a:t>
            </a:r>
            <a:endParaRPr sz="1700" dirty="0">
              <a:latin typeface="Grammarsaurus" pitchFamily="2" charset="0"/>
              <a:cs typeface="Arial MT"/>
            </a:endParaRPr>
          </a:p>
          <a:p>
            <a:pPr marL="12700">
              <a:spcBef>
                <a:spcPts val="295"/>
              </a:spcBef>
            </a:pPr>
            <a:r>
              <a:rPr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making bread and porridge</a:t>
            </a:r>
            <a:r>
              <a:rPr lang="en-US"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 </a:t>
            </a:r>
            <a:r>
              <a:rPr lang="en-GB" sz="17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storing to eat later</a:t>
            </a:r>
            <a:endParaRPr lang="en-GB" sz="1700" dirty="0">
              <a:latin typeface="Grammarsaurus" pitchFamily="2" charset="0"/>
              <a:cs typeface="Arial MT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body" idx="1"/>
          </p:nvPr>
        </p:nvSpPr>
        <p:spPr>
          <a:xfrm>
            <a:off x="3362660" y="1661706"/>
            <a:ext cx="8416576" cy="22170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6595">
              <a:lnSpc>
                <a:spcPct val="130900"/>
              </a:lnSpc>
              <a:spcBef>
                <a:spcPts val="100"/>
              </a:spcBef>
            </a:pPr>
            <a:r>
              <a:rPr sz="2000" dirty="0">
                <a:latin typeface="Grammarsaurus" pitchFamily="2" charset="0"/>
              </a:rPr>
              <a:t>Why do you think the Neolithic people worked so hard to farm the land? Why were the animals and crops so important to them?</a:t>
            </a:r>
          </a:p>
          <a:p>
            <a:pPr>
              <a:lnSpc>
                <a:spcPct val="100000"/>
              </a:lnSpc>
              <a:spcBef>
                <a:spcPts val="1600"/>
              </a:spcBef>
            </a:pPr>
            <a:endParaRPr sz="2000" dirty="0">
              <a:latin typeface="Grammarsaurus" pitchFamily="2" charset="0"/>
            </a:endParaRPr>
          </a:p>
          <a:p>
            <a:pPr marL="203835" indent="-191135">
              <a:lnSpc>
                <a:spcPct val="100000"/>
              </a:lnSpc>
              <a:buChar char="•"/>
              <a:tabLst>
                <a:tab pos="203835" algn="l"/>
              </a:tabLst>
            </a:pPr>
            <a:r>
              <a:rPr sz="1700" dirty="0">
                <a:latin typeface="Grammarsaurus" pitchFamily="2" charset="0"/>
              </a:rPr>
              <a:t>they had food all year round</a:t>
            </a:r>
          </a:p>
          <a:p>
            <a:pPr marL="203835" indent="-191135">
              <a:lnSpc>
                <a:spcPct val="100000"/>
              </a:lnSpc>
              <a:spcBef>
                <a:spcPts val="300"/>
              </a:spcBef>
              <a:buChar char="•"/>
              <a:tabLst>
                <a:tab pos="203835" algn="l"/>
              </a:tabLst>
            </a:pPr>
            <a:r>
              <a:rPr sz="1700" dirty="0">
                <a:latin typeface="Grammarsaurus" pitchFamily="2" charset="0"/>
              </a:rPr>
              <a:t>grew more food than they needed to be kept for when they couldn’t grow enough</a:t>
            </a:r>
          </a:p>
          <a:p>
            <a:pPr marL="203835" indent="-191135">
              <a:lnSpc>
                <a:spcPct val="100000"/>
              </a:lnSpc>
              <a:spcBef>
                <a:spcPts val="295"/>
              </a:spcBef>
              <a:buChar char="•"/>
              <a:tabLst>
                <a:tab pos="203835" algn="l"/>
              </a:tabLst>
            </a:pPr>
            <a:r>
              <a:rPr sz="1700" dirty="0">
                <a:latin typeface="Grammarsaurus" pitchFamily="2" charset="0"/>
              </a:rPr>
              <a:t>people had time to make tools, pottery or build houses</a:t>
            </a:r>
          </a:p>
        </p:txBody>
      </p:sp>
      <p:grpSp>
        <p:nvGrpSpPr>
          <p:cNvPr id="34" name="object 34"/>
          <p:cNvGrpSpPr/>
          <p:nvPr/>
        </p:nvGrpSpPr>
        <p:grpSpPr>
          <a:xfrm>
            <a:off x="0" y="1257071"/>
            <a:ext cx="3494404" cy="5559425"/>
            <a:chOff x="0" y="1257071"/>
            <a:chExt cx="3494404" cy="5559425"/>
          </a:xfrm>
        </p:grpSpPr>
        <p:pic>
          <p:nvPicPr>
            <p:cNvPr id="35" name="object 3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1257071"/>
              <a:ext cx="3493882" cy="5558923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12298" y="4246762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892086" y="235788"/>
                  </a:lnTo>
                  <a:lnTo>
                    <a:pt x="905115" y="233140"/>
                  </a:lnTo>
                  <a:lnTo>
                    <a:pt x="915789" y="225929"/>
                  </a:lnTo>
                  <a:lnTo>
                    <a:pt x="923002" y="215257"/>
                  </a:lnTo>
                  <a:lnTo>
                    <a:pt x="925652" y="202222"/>
                  </a:lnTo>
                  <a:lnTo>
                    <a:pt x="925652" y="33553"/>
                  </a:lnTo>
                  <a:lnTo>
                    <a:pt x="923002" y="20525"/>
                  </a:lnTo>
                  <a:lnTo>
                    <a:pt x="915789" y="9856"/>
                  </a:lnTo>
                  <a:lnTo>
                    <a:pt x="905115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192142" y="424676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1332395" y="235788"/>
                  </a:lnTo>
                  <a:lnTo>
                    <a:pt x="1345424" y="233140"/>
                  </a:lnTo>
                  <a:lnTo>
                    <a:pt x="1356098" y="225929"/>
                  </a:lnTo>
                  <a:lnTo>
                    <a:pt x="1363311" y="215257"/>
                  </a:lnTo>
                  <a:lnTo>
                    <a:pt x="1365961" y="202222"/>
                  </a:lnTo>
                  <a:lnTo>
                    <a:pt x="1365961" y="33553"/>
                  </a:lnTo>
                  <a:lnTo>
                    <a:pt x="1363311" y="20525"/>
                  </a:lnTo>
                  <a:lnTo>
                    <a:pt x="1356098" y="9856"/>
                  </a:lnTo>
                  <a:lnTo>
                    <a:pt x="1345424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192142" y="424676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66" y="235788"/>
                  </a:lnTo>
                  <a:lnTo>
                    <a:pt x="20531" y="233140"/>
                  </a:lnTo>
                  <a:lnTo>
                    <a:pt x="9858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8" y="9856"/>
                  </a:lnTo>
                  <a:lnTo>
                    <a:pt x="20531" y="2647"/>
                  </a:lnTo>
                  <a:lnTo>
                    <a:pt x="33566" y="0"/>
                  </a:lnTo>
                  <a:lnTo>
                    <a:pt x="1332395" y="0"/>
                  </a:lnTo>
                  <a:lnTo>
                    <a:pt x="1345424" y="2647"/>
                  </a:lnTo>
                  <a:lnTo>
                    <a:pt x="1356098" y="9856"/>
                  </a:lnTo>
                  <a:lnTo>
                    <a:pt x="1363311" y="20525"/>
                  </a:lnTo>
                  <a:lnTo>
                    <a:pt x="1365961" y="33553"/>
                  </a:lnTo>
                  <a:lnTo>
                    <a:pt x="1365961" y="202222"/>
                  </a:lnTo>
                  <a:lnTo>
                    <a:pt x="1363311" y="215257"/>
                  </a:lnTo>
                  <a:lnTo>
                    <a:pt x="1356098" y="225929"/>
                  </a:lnTo>
                  <a:lnTo>
                    <a:pt x="1345424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40" name="object 4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197905" y="478673"/>
            <a:ext cx="593904" cy="523034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10242667" y="1051582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902560" y="1017953"/>
            <a:ext cx="901065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91770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 answering questions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1058820" y="474880"/>
            <a:ext cx="592455" cy="534035"/>
            <a:chOff x="11058820" y="474880"/>
            <a:chExt cx="592455" cy="534035"/>
          </a:xfrm>
        </p:grpSpPr>
        <p:sp>
          <p:nvSpPr>
            <p:cNvPr id="44" name="object 44"/>
            <p:cNvSpPr/>
            <p:nvPr/>
          </p:nvSpPr>
          <p:spPr>
            <a:xfrm>
              <a:off x="11073457" y="48951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37" y="0"/>
                  </a:lnTo>
                  <a:lnTo>
                    <a:pt x="155714" y="2175"/>
                  </a:lnTo>
                  <a:lnTo>
                    <a:pt x="117795" y="31318"/>
                  </a:lnTo>
                  <a:lnTo>
                    <a:pt x="8372" y="220827"/>
                  </a:lnTo>
                  <a:lnTo>
                    <a:pt x="0" y="252145"/>
                  </a:lnTo>
                  <a:lnTo>
                    <a:pt x="2093" y="268244"/>
                  </a:lnTo>
                  <a:lnTo>
                    <a:pt x="117795" y="472973"/>
                  </a:lnTo>
                  <a:lnTo>
                    <a:pt x="155714" y="502114"/>
                  </a:lnTo>
                  <a:lnTo>
                    <a:pt x="172037" y="504291"/>
                  </a:lnTo>
                  <a:lnTo>
                    <a:pt x="390845" y="504291"/>
                  </a:lnTo>
                  <a:lnTo>
                    <a:pt x="435061" y="486016"/>
                  </a:lnTo>
                  <a:lnTo>
                    <a:pt x="554510" y="283464"/>
                  </a:lnTo>
                  <a:lnTo>
                    <a:pt x="562883" y="252145"/>
                  </a:lnTo>
                  <a:lnTo>
                    <a:pt x="560789" y="236047"/>
                  </a:lnTo>
                  <a:lnTo>
                    <a:pt x="445100" y="31318"/>
                  </a:lnTo>
                  <a:lnTo>
                    <a:pt x="407170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1058817" y="47489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887" y="225374"/>
                  </a:moveTo>
                  <a:lnTo>
                    <a:pt x="238633" y="221119"/>
                  </a:lnTo>
                  <a:lnTo>
                    <a:pt x="233387" y="221119"/>
                  </a:lnTo>
                  <a:lnTo>
                    <a:pt x="228142" y="221119"/>
                  </a:lnTo>
                  <a:lnTo>
                    <a:pt x="223888" y="225374"/>
                  </a:lnTo>
                  <a:lnTo>
                    <a:pt x="223888" y="235877"/>
                  </a:lnTo>
                  <a:lnTo>
                    <a:pt x="228142" y="240131"/>
                  </a:lnTo>
                  <a:lnTo>
                    <a:pt x="238633" y="240131"/>
                  </a:lnTo>
                  <a:lnTo>
                    <a:pt x="242887" y="235877"/>
                  </a:lnTo>
                  <a:lnTo>
                    <a:pt x="242887" y="225374"/>
                  </a:lnTo>
                  <a:close/>
                </a:path>
                <a:path w="592454" h="534035">
                  <a:moveTo>
                    <a:pt x="262534" y="173609"/>
                  </a:moveTo>
                  <a:lnTo>
                    <a:pt x="258406" y="158800"/>
                  </a:lnTo>
                  <a:lnTo>
                    <a:pt x="247738" y="148615"/>
                  </a:lnTo>
                  <a:lnTo>
                    <a:pt x="233057" y="145110"/>
                  </a:lnTo>
                  <a:lnTo>
                    <a:pt x="216916" y="150329"/>
                  </a:lnTo>
                  <a:lnTo>
                    <a:pt x="212496" y="153149"/>
                  </a:lnTo>
                  <a:lnTo>
                    <a:pt x="211201" y="159029"/>
                  </a:lnTo>
                  <a:lnTo>
                    <a:pt x="216865" y="167868"/>
                  </a:lnTo>
                  <a:lnTo>
                    <a:pt x="222732" y="169151"/>
                  </a:lnTo>
                  <a:lnTo>
                    <a:pt x="235877" y="160743"/>
                  </a:lnTo>
                  <a:lnTo>
                    <a:pt x="243522" y="166674"/>
                  </a:lnTo>
                  <a:lnTo>
                    <a:pt x="243522" y="178320"/>
                  </a:lnTo>
                  <a:lnTo>
                    <a:pt x="240030" y="182359"/>
                  </a:lnTo>
                  <a:lnTo>
                    <a:pt x="229184" y="183883"/>
                  </a:lnTo>
                  <a:lnTo>
                    <a:pt x="224523" y="189268"/>
                  </a:lnTo>
                  <a:lnTo>
                    <a:pt x="224523" y="206730"/>
                  </a:lnTo>
                  <a:lnTo>
                    <a:pt x="228777" y="210985"/>
                  </a:lnTo>
                  <a:lnTo>
                    <a:pt x="239268" y="210985"/>
                  </a:lnTo>
                  <a:lnTo>
                    <a:pt x="243522" y="206730"/>
                  </a:lnTo>
                  <a:lnTo>
                    <a:pt x="243522" y="200482"/>
                  </a:lnTo>
                  <a:lnTo>
                    <a:pt x="251193" y="196316"/>
                  </a:lnTo>
                  <a:lnTo>
                    <a:pt x="257213" y="190131"/>
                  </a:lnTo>
                  <a:lnTo>
                    <a:pt x="261137" y="182384"/>
                  </a:lnTo>
                  <a:lnTo>
                    <a:pt x="262534" y="173609"/>
                  </a:lnTo>
                  <a:close/>
                </a:path>
                <a:path w="592454" h="534035">
                  <a:moveTo>
                    <a:pt x="414578" y="339407"/>
                  </a:moveTo>
                  <a:lnTo>
                    <a:pt x="410324" y="335153"/>
                  </a:lnTo>
                  <a:lnTo>
                    <a:pt x="405079" y="335153"/>
                  </a:lnTo>
                  <a:lnTo>
                    <a:pt x="285788" y="335153"/>
                  </a:lnTo>
                  <a:lnTo>
                    <a:pt x="281533" y="339407"/>
                  </a:lnTo>
                  <a:lnTo>
                    <a:pt x="281533" y="349910"/>
                  </a:lnTo>
                  <a:lnTo>
                    <a:pt x="285788" y="354164"/>
                  </a:lnTo>
                  <a:lnTo>
                    <a:pt x="410324" y="354164"/>
                  </a:lnTo>
                  <a:lnTo>
                    <a:pt x="414578" y="349910"/>
                  </a:lnTo>
                  <a:lnTo>
                    <a:pt x="414578" y="339407"/>
                  </a:lnTo>
                  <a:close/>
                </a:path>
                <a:path w="592454" h="534035">
                  <a:moveTo>
                    <a:pt x="414578" y="301383"/>
                  </a:moveTo>
                  <a:lnTo>
                    <a:pt x="410324" y="297141"/>
                  </a:lnTo>
                  <a:lnTo>
                    <a:pt x="405079" y="297141"/>
                  </a:lnTo>
                  <a:lnTo>
                    <a:pt x="285788" y="297141"/>
                  </a:lnTo>
                  <a:lnTo>
                    <a:pt x="281533" y="301383"/>
                  </a:lnTo>
                  <a:lnTo>
                    <a:pt x="281533" y="311899"/>
                  </a:lnTo>
                  <a:lnTo>
                    <a:pt x="285788" y="316153"/>
                  </a:lnTo>
                  <a:lnTo>
                    <a:pt x="410324" y="316153"/>
                  </a:lnTo>
                  <a:lnTo>
                    <a:pt x="414578" y="311899"/>
                  </a:lnTo>
                  <a:lnTo>
                    <a:pt x="414578" y="301383"/>
                  </a:lnTo>
                  <a:close/>
                </a:path>
                <a:path w="592454" h="534035">
                  <a:moveTo>
                    <a:pt x="453237" y="268630"/>
                  </a:moveTo>
                  <a:lnTo>
                    <a:pt x="451307" y="259130"/>
                  </a:lnTo>
                  <a:lnTo>
                    <a:pt x="450989" y="257543"/>
                  </a:lnTo>
                  <a:lnTo>
                    <a:pt x="444868" y="248488"/>
                  </a:lnTo>
                  <a:lnTo>
                    <a:pt x="435800" y="242366"/>
                  </a:lnTo>
                  <a:lnTo>
                    <a:pt x="434225" y="242049"/>
                  </a:lnTo>
                  <a:lnTo>
                    <a:pt x="434225" y="263385"/>
                  </a:lnTo>
                  <a:lnTo>
                    <a:pt x="434225" y="388543"/>
                  </a:lnTo>
                  <a:lnTo>
                    <a:pt x="429971" y="392798"/>
                  </a:lnTo>
                  <a:lnTo>
                    <a:pt x="371322" y="392798"/>
                  </a:lnTo>
                  <a:lnTo>
                    <a:pt x="367068" y="397052"/>
                  </a:lnTo>
                  <a:lnTo>
                    <a:pt x="367068" y="405930"/>
                  </a:lnTo>
                  <a:lnTo>
                    <a:pt x="341490" y="393141"/>
                  </a:lnTo>
                  <a:lnTo>
                    <a:pt x="340042" y="392798"/>
                  </a:lnTo>
                  <a:lnTo>
                    <a:pt x="266788" y="392798"/>
                  </a:lnTo>
                  <a:lnTo>
                    <a:pt x="262534" y="388543"/>
                  </a:lnTo>
                  <a:lnTo>
                    <a:pt x="262534" y="279019"/>
                  </a:lnTo>
                  <a:lnTo>
                    <a:pt x="310324" y="279019"/>
                  </a:lnTo>
                  <a:lnTo>
                    <a:pt x="319519" y="277520"/>
                  </a:lnTo>
                  <a:lnTo>
                    <a:pt x="327418" y="273342"/>
                  </a:lnTo>
                  <a:lnTo>
                    <a:pt x="333565" y="267042"/>
                  </a:lnTo>
                  <a:lnTo>
                    <a:pt x="337515" y="259130"/>
                  </a:lnTo>
                  <a:lnTo>
                    <a:pt x="429971" y="259130"/>
                  </a:lnTo>
                  <a:lnTo>
                    <a:pt x="434225" y="263385"/>
                  </a:lnTo>
                  <a:lnTo>
                    <a:pt x="434225" y="242049"/>
                  </a:lnTo>
                  <a:lnTo>
                    <a:pt x="424726" y="240118"/>
                  </a:lnTo>
                  <a:lnTo>
                    <a:pt x="338810" y="240118"/>
                  </a:lnTo>
                  <a:lnTo>
                    <a:pt x="338607" y="134950"/>
                  </a:lnTo>
                  <a:lnTo>
                    <a:pt x="336664" y="125450"/>
                  </a:lnTo>
                  <a:lnTo>
                    <a:pt x="336346" y="123875"/>
                  </a:lnTo>
                  <a:lnTo>
                    <a:pt x="330225" y="114808"/>
                  </a:lnTo>
                  <a:lnTo>
                    <a:pt x="321170" y="108686"/>
                  </a:lnTo>
                  <a:lnTo>
                    <a:pt x="319760" y="108407"/>
                  </a:lnTo>
                  <a:lnTo>
                    <a:pt x="319760" y="251599"/>
                  </a:lnTo>
                  <a:lnTo>
                    <a:pt x="319316" y="255498"/>
                  </a:lnTo>
                  <a:lnTo>
                    <a:pt x="319214" y="256438"/>
                  </a:lnTo>
                  <a:lnTo>
                    <a:pt x="315087" y="260045"/>
                  </a:lnTo>
                  <a:lnTo>
                    <a:pt x="221602" y="260045"/>
                  </a:lnTo>
                  <a:lnTo>
                    <a:pt x="220472" y="260426"/>
                  </a:lnTo>
                  <a:lnTo>
                    <a:pt x="196011" y="278765"/>
                  </a:lnTo>
                  <a:lnTo>
                    <a:pt x="196011" y="264007"/>
                  </a:lnTo>
                  <a:lnTo>
                    <a:pt x="192049" y="260045"/>
                  </a:lnTo>
                  <a:lnTo>
                    <a:pt x="152425" y="260045"/>
                  </a:lnTo>
                  <a:lnTo>
                    <a:pt x="147866" y="255498"/>
                  </a:lnTo>
                  <a:lnTo>
                    <a:pt x="147866" y="129717"/>
                  </a:lnTo>
                  <a:lnTo>
                    <a:pt x="152133" y="125450"/>
                  </a:lnTo>
                  <a:lnTo>
                    <a:pt x="315328" y="125450"/>
                  </a:lnTo>
                  <a:lnTo>
                    <a:pt x="319582" y="129717"/>
                  </a:lnTo>
                  <a:lnTo>
                    <a:pt x="319735" y="204736"/>
                  </a:lnTo>
                  <a:lnTo>
                    <a:pt x="319760" y="251599"/>
                  </a:lnTo>
                  <a:lnTo>
                    <a:pt x="319760" y="108407"/>
                  </a:lnTo>
                  <a:lnTo>
                    <a:pt x="310095" y="106438"/>
                  </a:lnTo>
                  <a:lnTo>
                    <a:pt x="157365" y="106438"/>
                  </a:lnTo>
                  <a:lnTo>
                    <a:pt x="146278" y="108686"/>
                  </a:lnTo>
                  <a:lnTo>
                    <a:pt x="137210" y="114808"/>
                  </a:lnTo>
                  <a:lnTo>
                    <a:pt x="131089" y="123875"/>
                  </a:lnTo>
                  <a:lnTo>
                    <a:pt x="128854" y="134950"/>
                  </a:lnTo>
                  <a:lnTo>
                    <a:pt x="128854" y="250253"/>
                  </a:lnTo>
                  <a:lnTo>
                    <a:pt x="131089" y="261340"/>
                  </a:lnTo>
                  <a:lnTo>
                    <a:pt x="137210" y="270408"/>
                  </a:lnTo>
                  <a:lnTo>
                    <a:pt x="146278" y="276529"/>
                  </a:lnTo>
                  <a:lnTo>
                    <a:pt x="158623" y="279019"/>
                  </a:lnTo>
                  <a:lnTo>
                    <a:pt x="176999" y="279019"/>
                  </a:lnTo>
                  <a:lnTo>
                    <a:pt x="176999" y="305587"/>
                  </a:lnTo>
                  <a:lnTo>
                    <a:pt x="185953" y="310070"/>
                  </a:lnTo>
                  <a:lnTo>
                    <a:pt x="227342" y="279019"/>
                  </a:lnTo>
                  <a:lnTo>
                    <a:pt x="243522" y="279019"/>
                  </a:lnTo>
                  <a:lnTo>
                    <a:pt x="243522" y="383298"/>
                  </a:lnTo>
                  <a:lnTo>
                    <a:pt x="245770" y="394385"/>
                  </a:lnTo>
                  <a:lnTo>
                    <a:pt x="251879" y="403453"/>
                  </a:lnTo>
                  <a:lnTo>
                    <a:pt x="260946" y="409575"/>
                  </a:lnTo>
                  <a:lnTo>
                    <a:pt x="272034" y="411810"/>
                  </a:lnTo>
                  <a:lnTo>
                    <a:pt x="336321" y="411810"/>
                  </a:lnTo>
                  <a:lnTo>
                    <a:pt x="378625" y="432955"/>
                  </a:lnTo>
                  <a:lnTo>
                    <a:pt x="386080" y="428371"/>
                  </a:lnTo>
                  <a:lnTo>
                    <a:pt x="386080" y="411810"/>
                  </a:lnTo>
                  <a:lnTo>
                    <a:pt x="424726" y="411810"/>
                  </a:lnTo>
                  <a:lnTo>
                    <a:pt x="435800" y="409575"/>
                  </a:lnTo>
                  <a:lnTo>
                    <a:pt x="441198" y="405930"/>
                  </a:lnTo>
                  <a:lnTo>
                    <a:pt x="444868" y="403453"/>
                  </a:lnTo>
                  <a:lnTo>
                    <a:pt x="450989" y="394385"/>
                  </a:lnTo>
                  <a:lnTo>
                    <a:pt x="453237" y="383298"/>
                  </a:lnTo>
                  <a:lnTo>
                    <a:pt x="453237" y="268630"/>
                  </a:lnTo>
                  <a:close/>
                </a:path>
                <a:path w="592454" h="534035">
                  <a:moveTo>
                    <a:pt x="592175" y="266776"/>
                  </a:moveTo>
                  <a:lnTo>
                    <a:pt x="589584" y="246938"/>
                  </a:lnTo>
                  <a:lnTo>
                    <a:pt x="581825" y="228142"/>
                  </a:lnTo>
                  <a:lnTo>
                    <a:pt x="562902" y="195376"/>
                  </a:lnTo>
                  <a:lnTo>
                    <a:pt x="562902" y="266776"/>
                  </a:lnTo>
                  <a:lnTo>
                    <a:pt x="561301" y="279107"/>
                  </a:lnTo>
                  <a:lnTo>
                    <a:pt x="447065" y="480288"/>
                  </a:lnTo>
                  <a:lnTo>
                    <a:pt x="405485" y="504291"/>
                  </a:lnTo>
                  <a:lnTo>
                    <a:pt x="186677" y="504291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60" y="266776"/>
                  </a:lnTo>
                  <a:lnTo>
                    <a:pt x="30861" y="254419"/>
                  </a:lnTo>
                  <a:lnTo>
                    <a:pt x="145084" y="53251"/>
                  </a:lnTo>
                  <a:lnTo>
                    <a:pt x="186677" y="29248"/>
                  </a:lnTo>
                  <a:lnTo>
                    <a:pt x="405485" y="29248"/>
                  </a:lnTo>
                  <a:lnTo>
                    <a:pt x="447065" y="53251"/>
                  </a:lnTo>
                  <a:lnTo>
                    <a:pt x="556488" y="242760"/>
                  </a:lnTo>
                  <a:lnTo>
                    <a:pt x="562902" y="266776"/>
                  </a:lnTo>
                  <a:lnTo>
                    <a:pt x="562902" y="195376"/>
                  </a:lnTo>
                  <a:lnTo>
                    <a:pt x="472414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31" y="10350"/>
                  </a:lnTo>
                  <a:lnTo>
                    <a:pt x="425653" y="2667"/>
                  </a:lnTo>
                  <a:lnTo>
                    <a:pt x="405485" y="0"/>
                  </a:lnTo>
                  <a:lnTo>
                    <a:pt x="186677" y="0"/>
                  </a:lnTo>
                  <a:lnTo>
                    <a:pt x="148031" y="10350"/>
                  </a:lnTo>
                  <a:lnTo>
                    <a:pt x="119748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48" y="494919"/>
                  </a:lnTo>
                  <a:lnTo>
                    <a:pt x="148031" y="523189"/>
                  </a:lnTo>
                  <a:lnTo>
                    <a:pt x="186677" y="533539"/>
                  </a:lnTo>
                  <a:lnTo>
                    <a:pt x="405485" y="533539"/>
                  </a:lnTo>
                  <a:lnTo>
                    <a:pt x="425653" y="530860"/>
                  </a:lnTo>
                  <a:lnTo>
                    <a:pt x="444131" y="523189"/>
                  </a:lnTo>
                  <a:lnTo>
                    <a:pt x="460019" y="511035"/>
                  </a:lnTo>
                  <a:lnTo>
                    <a:pt x="465201" y="50429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84" y="286613"/>
                  </a:lnTo>
                  <a:lnTo>
                    <a:pt x="592175" y="266776"/>
                  </a:lnTo>
                  <a:close/>
                </a:path>
              </a:pathLst>
            </a:custGeom>
            <a:solidFill>
              <a:srgbClr val="5BAB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9" name="object 38">
            <a:extLst>
              <a:ext uri="{FF2B5EF4-FFF2-40B4-BE49-F238E27FC236}">
                <a16:creationId xmlns:a16="http://schemas.microsoft.com/office/drawing/2014/main" id="{75BC2982-49AB-08A9-871B-5533CBEA2862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50" name="object 35">
            <a:extLst>
              <a:ext uri="{FF2B5EF4-FFF2-40B4-BE49-F238E27FC236}">
                <a16:creationId xmlns:a16="http://schemas.microsoft.com/office/drawing/2014/main" id="{141AC4B1-8D08-91C3-6198-DBEB3B98E43E}"/>
              </a:ext>
            </a:extLst>
          </p:cNvPr>
          <p:cNvSpPr txBox="1"/>
          <p:nvPr/>
        </p:nvSpPr>
        <p:spPr>
          <a:xfrm>
            <a:off x="1203028" y="4294467"/>
            <a:ext cx="136652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1D252C"/>
                </a:solidFill>
                <a:latin typeface="Grammarsaurus" pitchFamily="2" charset="0"/>
                <a:cs typeface="Arial MT"/>
              </a:rPr>
              <a:t>The ‘Red Lady’ of Paviland</a:t>
            </a:r>
            <a:endParaRPr sz="800" dirty="0">
              <a:latin typeface="Grammarsaurus" pitchFamily="2" charset="0"/>
              <a:cs typeface="Arial MT"/>
            </a:endParaRPr>
          </a:p>
        </p:txBody>
      </p:sp>
      <p:sp>
        <p:nvSpPr>
          <p:cNvPr id="51" name="object 37">
            <a:extLst>
              <a:ext uri="{FF2B5EF4-FFF2-40B4-BE49-F238E27FC236}">
                <a16:creationId xmlns:a16="http://schemas.microsoft.com/office/drawing/2014/main" id="{3CA9DF03-AC21-E6C5-DCE0-8FED80A3BCE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7805" y="181230"/>
            <a:ext cx="3093720" cy="639919"/>
          </a:xfrm>
          <a:prstGeom prst="rect">
            <a:avLst/>
          </a:prstGeom>
          <a:ln w="2191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488950" indent="-479425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57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5" y="0"/>
            <a:ext cx="11952605" cy="6751320"/>
            <a:chOff x="239505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0" y="341002"/>
                  </a:lnTo>
                  <a:lnTo>
                    <a:pt x="2207515" y="315226"/>
                  </a:lnTo>
                  <a:lnTo>
                    <a:pt x="2233290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90" y="73391"/>
                  </a:lnTo>
                  <a:lnTo>
                    <a:pt x="2207515" y="35242"/>
                  </a:lnTo>
                  <a:lnTo>
                    <a:pt x="2169370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0" y="9466"/>
                  </a:lnTo>
                  <a:lnTo>
                    <a:pt x="2207515" y="35242"/>
                  </a:lnTo>
                  <a:lnTo>
                    <a:pt x="2233290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90" y="277077"/>
                  </a:lnTo>
                  <a:lnTo>
                    <a:pt x="2207515" y="315226"/>
                  </a:lnTo>
                  <a:lnTo>
                    <a:pt x="2169370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7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2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2" y="660321"/>
                  </a:lnTo>
                  <a:lnTo>
                    <a:pt x="55156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5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4" y="666673"/>
                  </a:lnTo>
                  <a:lnTo>
                    <a:pt x="557914" y="653974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1113610" y="1496585"/>
            <a:ext cx="7426959" cy="2773045"/>
            <a:chOff x="1113610" y="1496585"/>
            <a:chExt cx="7426959" cy="2773045"/>
          </a:xfrm>
        </p:grpSpPr>
        <p:sp>
          <p:nvSpPr>
            <p:cNvPr id="21" name="object 21"/>
            <p:cNvSpPr/>
            <p:nvPr/>
          </p:nvSpPr>
          <p:spPr>
            <a:xfrm>
              <a:off x="1119960" y="1502935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7"/>
                  </a:lnTo>
                  <a:lnTo>
                    <a:pt x="7394868" y="411857"/>
                  </a:lnTo>
                  <a:lnTo>
                    <a:pt x="7408695" y="391346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19960" y="1502935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46"/>
                  </a:lnTo>
                  <a:lnTo>
                    <a:pt x="7394868" y="411857"/>
                  </a:lnTo>
                  <a:lnTo>
                    <a:pt x="7374357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19960" y="2121056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4"/>
                  </a:lnTo>
                  <a:lnTo>
                    <a:pt x="5071" y="39401"/>
                  </a:lnTo>
                  <a:lnTo>
                    <a:pt x="0" y="64516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7"/>
                  </a:lnTo>
                  <a:lnTo>
                    <a:pt x="7394868" y="411857"/>
                  </a:lnTo>
                  <a:lnTo>
                    <a:pt x="7408695" y="391346"/>
                  </a:lnTo>
                  <a:lnTo>
                    <a:pt x="7413764" y="366229"/>
                  </a:lnTo>
                  <a:lnTo>
                    <a:pt x="7413764" y="64516"/>
                  </a:lnTo>
                  <a:lnTo>
                    <a:pt x="7408695" y="39401"/>
                  </a:lnTo>
                  <a:lnTo>
                    <a:pt x="7394868" y="18894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19960" y="2121056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16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4"/>
                  </a:lnTo>
                  <a:lnTo>
                    <a:pt x="7408695" y="39401"/>
                  </a:lnTo>
                  <a:lnTo>
                    <a:pt x="7413764" y="64516"/>
                  </a:lnTo>
                  <a:lnTo>
                    <a:pt x="7413764" y="366229"/>
                  </a:lnTo>
                  <a:lnTo>
                    <a:pt x="7408695" y="391346"/>
                  </a:lnTo>
                  <a:lnTo>
                    <a:pt x="7394868" y="411857"/>
                  </a:lnTo>
                  <a:lnTo>
                    <a:pt x="7374357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19960" y="2739170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12"/>
                  </a:lnTo>
                  <a:lnTo>
                    <a:pt x="7394868" y="18900"/>
                  </a:lnTo>
                  <a:lnTo>
                    <a:pt x="7374357" y="5071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19960" y="2739170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71"/>
                  </a:lnTo>
                  <a:lnTo>
                    <a:pt x="7394868" y="18900"/>
                  </a:lnTo>
                  <a:lnTo>
                    <a:pt x="7408695" y="39412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119960" y="383192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12"/>
                  </a:lnTo>
                  <a:lnTo>
                    <a:pt x="7394868" y="18900"/>
                  </a:lnTo>
                  <a:lnTo>
                    <a:pt x="7374357" y="5071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8E91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19960" y="383192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71"/>
                  </a:lnTo>
                  <a:lnTo>
                    <a:pt x="7394868" y="18900"/>
                  </a:lnTo>
                  <a:lnTo>
                    <a:pt x="7408695" y="39412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1113610" y="4443693"/>
            <a:ext cx="7426959" cy="1680210"/>
            <a:chOff x="1113610" y="4443693"/>
            <a:chExt cx="7426959" cy="1680210"/>
          </a:xfrm>
        </p:grpSpPr>
        <p:sp>
          <p:nvSpPr>
            <p:cNvPr id="31" name="object 31"/>
            <p:cNvSpPr/>
            <p:nvPr/>
          </p:nvSpPr>
          <p:spPr>
            <a:xfrm>
              <a:off x="1119960" y="445004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19960" y="445004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19960" y="506816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19960" y="506816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19960" y="568628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7"/>
                  </a:lnTo>
                  <a:lnTo>
                    <a:pt x="7394868" y="411857"/>
                  </a:lnTo>
                  <a:lnTo>
                    <a:pt x="7408695" y="391346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19960" y="568628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46"/>
                  </a:lnTo>
                  <a:lnTo>
                    <a:pt x="7394868" y="411857"/>
                  </a:lnTo>
                  <a:lnTo>
                    <a:pt x="7374357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7781925" y="1156538"/>
            <a:ext cx="3782060" cy="5701665"/>
            <a:chOff x="7781925" y="1156538"/>
            <a:chExt cx="3782060" cy="5701665"/>
          </a:xfrm>
        </p:grpSpPr>
        <p:pic>
          <p:nvPicPr>
            <p:cNvPr id="41" name="object 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781925" y="1156538"/>
              <a:ext cx="3781945" cy="5701461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9466893" y="4399192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29" h="236220">
                  <a:moveTo>
                    <a:pt x="892086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7" y="215244"/>
                  </a:lnTo>
                  <a:lnTo>
                    <a:pt x="9856" y="225917"/>
                  </a:lnTo>
                  <a:lnTo>
                    <a:pt x="20525" y="233127"/>
                  </a:lnTo>
                  <a:lnTo>
                    <a:pt x="33553" y="235775"/>
                  </a:lnTo>
                  <a:lnTo>
                    <a:pt x="892086" y="235775"/>
                  </a:lnTo>
                  <a:lnTo>
                    <a:pt x="905115" y="233127"/>
                  </a:lnTo>
                  <a:lnTo>
                    <a:pt x="915789" y="225918"/>
                  </a:lnTo>
                  <a:lnTo>
                    <a:pt x="923002" y="215249"/>
                  </a:lnTo>
                  <a:lnTo>
                    <a:pt x="925652" y="202222"/>
                  </a:lnTo>
                  <a:lnTo>
                    <a:pt x="925652" y="33553"/>
                  </a:lnTo>
                  <a:lnTo>
                    <a:pt x="923002" y="20525"/>
                  </a:lnTo>
                  <a:lnTo>
                    <a:pt x="915789" y="9856"/>
                  </a:lnTo>
                  <a:lnTo>
                    <a:pt x="905115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9246737" y="439919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7" y="215244"/>
                  </a:lnTo>
                  <a:lnTo>
                    <a:pt x="9856" y="225917"/>
                  </a:lnTo>
                  <a:lnTo>
                    <a:pt x="20525" y="233127"/>
                  </a:lnTo>
                  <a:lnTo>
                    <a:pt x="33553" y="235775"/>
                  </a:lnTo>
                  <a:lnTo>
                    <a:pt x="1332395" y="235775"/>
                  </a:lnTo>
                  <a:lnTo>
                    <a:pt x="1345430" y="233127"/>
                  </a:lnTo>
                  <a:lnTo>
                    <a:pt x="1356102" y="225918"/>
                  </a:lnTo>
                  <a:lnTo>
                    <a:pt x="1363313" y="215249"/>
                  </a:lnTo>
                  <a:lnTo>
                    <a:pt x="1365961" y="202222"/>
                  </a:lnTo>
                  <a:lnTo>
                    <a:pt x="1365961" y="33553"/>
                  </a:lnTo>
                  <a:lnTo>
                    <a:pt x="1363311" y="20525"/>
                  </a:lnTo>
                  <a:lnTo>
                    <a:pt x="1356098" y="9856"/>
                  </a:lnTo>
                  <a:lnTo>
                    <a:pt x="1345424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9246737" y="439919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75"/>
                  </a:moveTo>
                  <a:lnTo>
                    <a:pt x="33553" y="235775"/>
                  </a:lnTo>
                  <a:lnTo>
                    <a:pt x="20525" y="233127"/>
                  </a:lnTo>
                  <a:lnTo>
                    <a:pt x="9856" y="225917"/>
                  </a:lnTo>
                  <a:lnTo>
                    <a:pt x="2647" y="215244"/>
                  </a:lnTo>
                  <a:lnTo>
                    <a:pt x="0" y="20220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4" y="2647"/>
                  </a:lnTo>
                  <a:lnTo>
                    <a:pt x="1356098" y="9856"/>
                  </a:lnTo>
                  <a:lnTo>
                    <a:pt x="1363311" y="20525"/>
                  </a:lnTo>
                  <a:lnTo>
                    <a:pt x="1365961" y="33553"/>
                  </a:lnTo>
                  <a:lnTo>
                    <a:pt x="1365961" y="202222"/>
                  </a:lnTo>
                  <a:lnTo>
                    <a:pt x="1363313" y="215249"/>
                  </a:lnTo>
                  <a:lnTo>
                    <a:pt x="1356102" y="225918"/>
                  </a:lnTo>
                  <a:lnTo>
                    <a:pt x="1345430" y="233127"/>
                  </a:lnTo>
                  <a:lnTo>
                    <a:pt x="1332395" y="2357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18">
            <a:extLst>
              <a:ext uri="{FF2B5EF4-FFF2-40B4-BE49-F238E27FC236}">
                <a16:creationId xmlns:a16="http://schemas.microsoft.com/office/drawing/2014/main" id="{6A89286C-9011-12DB-B79E-BC060F03B877}"/>
              </a:ext>
            </a:extLst>
          </p:cNvPr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FFFCF8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50" name="object 30">
            <a:extLst>
              <a:ext uri="{FF2B5EF4-FFF2-40B4-BE49-F238E27FC236}">
                <a16:creationId xmlns:a16="http://schemas.microsoft.com/office/drawing/2014/main" id="{19B72BFA-72D3-0132-027A-E70EE15206EF}"/>
              </a:ext>
            </a:extLst>
          </p:cNvPr>
          <p:cNvSpPr txBox="1"/>
          <p:nvPr/>
        </p:nvSpPr>
        <p:spPr>
          <a:xfrm>
            <a:off x="1250081" y="4552971"/>
            <a:ext cx="43816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5: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tools were used in the Neolithic?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51" name="object 34">
            <a:extLst>
              <a:ext uri="{FF2B5EF4-FFF2-40B4-BE49-F238E27FC236}">
                <a16:creationId xmlns:a16="http://schemas.microsoft.com/office/drawing/2014/main" id="{D2C524C4-9484-5FA9-C6D9-AA2AA831741C}"/>
              </a:ext>
            </a:extLst>
          </p:cNvPr>
          <p:cNvSpPr txBox="1"/>
          <p:nvPr/>
        </p:nvSpPr>
        <p:spPr>
          <a:xfrm>
            <a:off x="1250081" y="5147416"/>
            <a:ext cx="372453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6: </a:t>
            </a:r>
            <a:r>
              <a:rPr kumimoji="0" sz="140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Who were the Beaker people?</a:t>
            </a:r>
          </a:p>
        </p:txBody>
      </p:sp>
      <p:sp>
        <p:nvSpPr>
          <p:cNvPr id="52" name="object 38">
            <a:extLst>
              <a:ext uri="{FF2B5EF4-FFF2-40B4-BE49-F238E27FC236}">
                <a16:creationId xmlns:a16="http://schemas.microsoft.com/office/drawing/2014/main" id="{40D15762-2525-3A5F-ED72-09FBD1FADF0B}"/>
              </a:ext>
            </a:extLst>
          </p:cNvPr>
          <p:cNvSpPr txBox="1"/>
          <p:nvPr/>
        </p:nvSpPr>
        <p:spPr>
          <a:xfrm>
            <a:off x="1250081" y="5772323"/>
            <a:ext cx="4635482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7: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How did tools change after the Neolithic?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53" name="object 39">
            <a:extLst>
              <a:ext uri="{FF2B5EF4-FFF2-40B4-BE49-F238E27FC236}">
                <a16:creationId xmlns:a16="http://schemas.microsoft.com/office/drawing/2014/main" id="{B6B77D48-4381-BC5D-D796-9C513C190C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5855" y="265563"/>
            <a:ext cx="11699875" cy="572637"/>
          </a:xfrm>
          <a:prstGeom prst="rect">
            <a:avLst/>
          </a:prstGeom>
        </p:spPr>
        <p:txBody>
          <a:bodyPr vert="horz" wrap="square" lIns="0" tIns="17085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solidFill>
                  <a:srgbClr val="323F37"/>
                </a:solidFill>
                <a:latin typeface="Grammarsaurus" pitchFamily="2" charset="0"/>
              </a:rPr>
              <a:t>How did daily life change in Britain from the Stone Age to the Iron Age?</a:t>
            </a:r>
            <a:endParaRPr sz="2600" dirty="0">
              <a:latin typeface="Grammarsaurus" pitchFamily="2" charset="0"/>
            </a:endParaRPr>
          </a:p>
        </p:txBody>
      </p:sp>
      <p:sp>
        <p:nvSpPr>
          <p:cNvPr id="54" name="object 40">
            <a:extLst>
              <a:ext uri="{FF2B5EF4-FFF2-40B4-BE49-F238E27FC236}">
                <a16:creationId xmlns:a16="http://schemas.microsoft.com/office/drawing/2014/main" id="{1B6B9A41-B172-9E0C-E74D-A5C9EBB07A3C}"/>
              </a:ext>
            </a:extLst>
          </p:cNvPr>
          <p:cNvSpPr txBox="1"/>
          <p:nvPr/>
        </p:nvSpPr>
        <p:spPr>
          <a:xfrm>
            <a:off x="1119709" y="1035149"/>
            <a:ext cx="6560184" cy="2577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323F37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What was life like in the Palaeolithic and Mesolithic?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1: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How do we know about the Palaeolithic and Mesolithic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1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2: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changed from the Palaeolithic to the Mesolithic?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3: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did people eat in the Palaeolithic and Mesolithic?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0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55" name="object 46">
            <a:extLst>
              <a:ext uri="{FF2B5EF4-FFF2-40B4-BE49-F238E27FC236}">
                <a16:creationId xmlns:a16="http://schemas.microsoft.com/office/drawing/2014/main" id="{B75E96AC-3E30-8253-E85D-82B6E6E5DACC}"/>
              </a:ext>
            </a:extLst>
          </p:cNvPr>
          <p:cNvSpPr txBox="1"/>
          <p:nvPr/>
        </p:nvSpPr>
        <p:spPr>
          <a:xfrm>
            <a:off x="9107998" y="4441550"/>
            <a:ext cx="161810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1D25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The ‘Red Lady’ of Paviland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56" name="object 38">
            <a:extLst>
              <a:ext uri="{FF2B5EF4-FFF2-40B4-BE49-F238E27FC236}">
                <a16:creationId xmlns:a16="http://schemas.microsoft.com/office/drawing/2014/main" id="{974AEA41-1236-3E11-0F94-6D045EE501AA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57" name="object 38">
            <a:extLst>
              <a:ext uri="{FF2B5EF4-FFF2-40B4-BE49-F238E27FC236}">
                <a16:creationId xmlns:a16="http://schemas.microsoft.com/office/drawing/2014/main" id="{D7054A5A-F207-953B-3929-F4D379FB01F4}"/>
              </a:ext>
            </a:extLst>
          </p:cNvPr>
          <p:cNvSpPr txBox="1"/>
          <p:nvPr/>
        </p:nvSpPr>
        <p:spPr>
          <a:xfrm>
            <a:off x="1250081" y="3933370"/>
            <a:ext cx="5357187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988" marR="0" lvl="0" indent="-1444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4: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How did the search for food change in the Neolithic?</a:t>
            </a:r>
          </a:p>
        </p:txBody>
      </p:sp>
      <p:sp>
        <p:nvSpPr>
          <p:cNvPr id="58" name="object 38">
            <a:extLst>
              <a:ext uri="{FF2B5EF4-FFF2-40B4-BE49-F238E27FC236}">
                <a16:creationId xmlns:a16="http://schemas.microsoft.com/office/drawing/2014/main" id="{8B506CA9-0DE0-96EC-8685-4711D86D82F1}"/>
              </a:ext>
            </a:extLst>
          </p:cNvPr>
          <p:cNvSpPr txBox="1"/>
          <p:nvPr/>
        </p:nvSpPr>
        <p:spPr>
          <a:xfrm>
            <a:off x="1124264" y="3375928"/>
            <a:ext cx="7278773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323F37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What key changes took place from the Neolithic to the Bronze Age?</a:t>
            </a:r>
            <a:endParaRPr kumimoji="0" lang="en-GB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29" y="4085374"/>
              <a:ext cx="6178370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7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0" y="4521"/>
                  </a:lnTo>
                  <a:lnTo>
                    <a:pt x="135900" y="17487"/>
                  </a:lnTo>
                  <a:lnTo>
                    <a:pt x="98103" y="38004"/>
                  </a:lnTo>
                  <a:lnTo>
                    <a:pt x="65171" y="65176"/>
                  </a:lnTo>
                  <a:lnTo>
                    <a:pt x="38000" y="98108"/>
                  </a:lnTo>
                  <a:lnTo>
                    <a:pt x="17485" y="135906"/>
                  </a:lnTo>
                  <a:lnTo>
                    <a:pt x="4520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0" y="6056264"/>
                  </a:lnTo>
                  <a:lnTo>
                    <a:pt x="17485" y="6098033"/>
                  </a:lnTo>
                  <a:lnTo>
                    <a:pt x="38000" y="6135831"/>
                  </a:lnTo>
                  <a:lnTo>
                    <a:pt x="65171" y="6168763"/>
                  </a:lnTo>
                  <a:lnTo>
                    <a:pt x="98103" y="6195933"/>
                  </a:lnTo>
                  <a:lnTo>
                    <a:pt x="135900" y="6216448"/>
                  </a:lnTo>
                  <a:lnTo>
                    <a:pt x="177670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0" y="6229414"/>
                  </a:lnTo>
                  <a:lnTo>
                    <a:pt x="135900" y="6216448"/>
                  </a:lnTo>
                  <a:lnTo>
                    <a:pt x="98103" y="6195933"/>
                  </a:lnTo>
                  <a:lnTo>
                    <a:pt x="65171" y="6168763"/>
                  </a:lnTo>
                  <a:lnTo>
                    <a:pt x="38000" y="6135831"/>
                  </a:lnTo>
                  <a:lnTo>
                    <a:pt x="17485" y="6098033"/>
                  </a:lnTo>
                  <a:lnTo>
                    <a:pt x="4520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0" y="177673"/>
                  </a:lnTo>
                  <a:lnTo>
                    <a:pt x="17485" y="135906"/>
                  </a:lnTo>
                  <a:lnTo>
                    <a:pt x="38000" y="98108"/>
                  </a:lnTo>
                  <a:lnTo>
                    <a:pt x="65171" y="65176"/>
                  </a:lnTo>
                  <a:lnTo>
                    <a:pt x="98103" y="38004"/>
                  </a:lnTo>
                  <a:lnTo>
                    <a:pt x="135900" y="17487"/>
                  </a:lnTo>
                  <a:lnTo>
                    <a:pt x="177670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28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1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71" y="660321"/>
                  </a:lnTo>
                  <a:lnTo>
                    <a:pt x="551571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45"/>
                  </a:lnTo>
                  <a:lnTo>
                    <a:pt x="690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1092146" y="2280092"/>
            <a:ext cx="7426959" cy="2773045"/>
            <a:chOff x="1092146" y="2280092"/>
            <a:chExt cx="7426959" cy="2773045"/>
          </a:xfrm>
        </p:grpSpPr>
        <p:sp>
          <p:nvSpPr>
            <p:cNvPr id="21" name="object 21"/>
            <p:cNvSpPr/>
            <p:nvPr/>
          </p:nvSpPr>
          <p:spPr>
            <a:xfrm>
              <a:off x="1098496" y="228644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899" y="411862"/>
                  </a:lnTo>
                  <a:lnTo>
                    <a:pt x="39406" y="425689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9"/>
                  </a:lnTo>
                  <a:lnTo>
                    <a:pt x="7394857" y="411862"/>
                  </a:lnTo>
                  <a:lnTo>
                    <a:pt x="7408682" y="391351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98496" y="228644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9"/>
                  </a:lnTo>
                  <a:lnTo>
                    <a:pt x="18899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51"/>
                  </a:lnTo>
                  <a:lnTo>
                    <a:pt x="7394857" y="411862"/>
                  </a:lnTo>
                  <a:lnTo>
                    <a:pt x="7374350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98496" y="290456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899" y="411857"/>
                  </a:lnTo>
                  <a:lnTo>
                    <a:pt x="39406" y="425687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7"/>
                  </a:lnTo>
                  <a:lnTo>
                    <a:pt x="7394857" y="411857"/>
                  </a:lnTo>
                  <a:lnTo>
                    <a:pt x="7408682" y="391346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98496" y="290456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7"/>
                  </a:lnTo>
                  <a:lnTo>
                    <a:pt x="18899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46"/>
                  </a:lnTo>
                  <a:lnTo>
                    <a:pt x="7394857" y="411857"/>
                  </a:lnTo>
                  <a:lnTo>
                    <a:pt x="7374350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98496" y="352268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899" y="411857"/>
                  </a:lnTo>
                  <a:lnTo>
                    <a:pt x="39406" y="425687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7"/>
                  </a:lnTo>
                  <a:lnTo>
                    <a:pt x="7394857" y="411857"/>
                  </a:lnTo>
                  <a:lnTo>
                    <a:pt x="7408682" y="391346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98496" y="352268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7"/>
                  </a:lnTo>
                  <a:lnTo>
                    <a:pt x="18899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46"/>
                  </a:lnTo>
                  <a:lnTo>
                    <a:pt x="7394857" y="411857"/>
                  </a:lnTo>
                  <a:lnTo>
                    <a:pt x="7374350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98496" y="461543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899" y="411857"/>
                  </a:lnTo>
                  <a:lnTo>
                    <a:pt x="39406" y="425687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7"/>
                  </a:lnTo>
                  <a:lnTo>
                    <a:pt x="7394857" y="411857"/>
                  </a:lnTo>
                  <a:lnTo>
                    <a:pt x="7408682" y="391346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98496" y="461543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7"/>
                  </a:lnTo>
                  <a:lnTo>
                    <a:pt x="18899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46"/>
                  </a:lnTo>
                  <a:lnTo>
                    <a:pt x="7394857" y="411857"/>
                  </a:lnTo>
                  <a:lnTo>
                    <a:pt x="7374350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8010003" y="1156538"/>
            <a:ext cx="3782060" cy="5701665"/>
            <a:chOff x="8010003" y="1156538"/>
            <a:chExt cx="3782060" cy="5701665"/>
          </a:xfrm>
        </p:grpSpPr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10003" y="1156538"/>
              <a:ext cx="3781934" cy="5701461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9694977" y="4399192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29" h="236220">
                  <a:moveTo>
                    <a:pt x="892073" y="0"/>
                  </a:moveTo>
                  <a:lnTo>
                    <a:pt x="33553" y="0"/>
                  </a:lnTo>
                  <a:lnTo>
                    <a:pt x="20520" y="2647"/>
                  </a:lnTo>
                  <a:lnTo>
                    <a:pt x="9852" y="9856"/>
                  </a:lnTo>
                  <a:lnTo>
                    <a:pt x="2645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7" y="215244"/>
                  </a:lnTo>
                  <a:lnTo>
                    <a:pt x="9856" y="225917"/>
                  </a:lnTo>
                  <a:lnTo>
                    <a:pt x="20525" y="233127"/>
                  </a:lnTo>
                  <a:lnTo>
                    <a:pt x="33553" y="235775"/>
                  </a:lnTo>
                  <a:lnTo>
                    <a:pt x="892086" y="235775"/>
                  </a:lnTo>
                  <a:lnTo>
                    <a:pt x="905113" y="233127"/>
                  </a:lnTo>
                  <a:lnTo>
                    <a:pt x="915782" y="225918"/>
                  </a:lnTo>
                  <a:lnTo>
                    <a:pt x="922991" y="215249"/>
                  </a:lnTo>
                  <a:lnTo>
                    <a:pt x="925639" y="202222"/>
                  </a:lnTo>
                  <a:lnTo>
                    <a:pt x="925639" y="33553"/>
                  </a:lnTo>
                  <a:lnTo>
                    <a:pt x="922991" y="20525"/>
                  </a:lnTo>
                  <a:lnTo>
                    <a:pt x="915781" y="9856"/>
                  </a:lnTo>
                  <a:lnTo>
                    <a:pt x="905108" y="2647"/>
                  </a:lnTo>
                  <a:lnTo>
                    <a:pt x="89207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474821" y="439919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82" y="0"/>
                  </a:moveTo>
                  <a:lnTo>
                    <a:pt x="33553" y="0"/>
                  </a:lnTo>
                  <a:lnTo>
                    <a:pt x="20520" y="2647"/>
                  </a:lnTo>
                  <a:lnTo>
                    <a:pt x="9852" y="9856"/>
                  </a:lnTo>
                  <a:lnTo>
                    <a:pt x="2645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5" y="215244"/>
                  </a:lnTo>
                  <a:lnTo>
                    <a:pt x="9852" y="225917"/>
                  </a:lnTo>
                  <a:lnTo>
                    <a:pt x="20520" y="233127"/>
                  </a:lnTo>
                  <a:lnTo>
                    <a:pt x="33553" y="235775"/>
                  </a:lnTo>
                  <a:lnTo>
                    <a:pt x="1332395" y="235775"/>
                  </a:lnTo>
                  <a:lnTo>
                    <a:pt x="1345424" y="233127"/>
                  </a:lnTo>
                  <a:lnTo>
                    <a:pt x="1356098" y="225918"/>
                  </a:lnTo>
                  <a:lnTo>
                    <a:pt x="1363311" y="215249"/>
                  </a:lnTo>
                  <a:lnTo>
                    <a:pt x="1365961" y="202222"/>
                  </a:lnTo>
                  <a:lnTo>
                    <a:pt x="1365961" y="33553"/>
                  </a:lnTo>
                  <a:lnTo>
                    <a:pt x="1363311" y="20525"/>
                  </a:lnTo>
                  <a:lnTo>
                    <a:pt x="1356096" y="9856"/>
                  </a:lnTo>
                  <a:lnTo>
                    <a:pt x="1345419" y="2647"/>
                  </a:lnTo>
                  <a:lnTo>
                    <a:pt x="1332382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474821" y="439919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75"/>
                  </a:moveTo>
                  <a:lnTo>
                    <a:pt x="33553" y="235775"/>
                  </a:lnTo>
                  <a:lnTo>
                    <a:pt x="20520" y="233127"/>
                  </a:lnTo>
                  <a:lnTo>
                    <a:pt x="9852" y="225917"/>
                  </a:lnTo>
                  <a:lnTo>
                    <a:pt x="2645" y="215244"/>
                  </a:lnTo>
                  <a:lnTo>
                    <a:pt x="0" y="202209"/>
                  </a:lnTo>
                  <a:lnTo>
                    <a:pt x="0" y="33553"/>
                  </a:lnTo>
                  <a:lnTo>
                    <a:pt x="2645" y="20525"/>
                  </a:lnTo>
                  <a:lnTo>
                    <a:pt x="9852" y="9856"/>
                  </a:lnTo>
                  <a:lnTo>
                    <a:pt x="20520" y="2647"/>
                  </a:lnTo>
                  <a:lnTo>
                    <a:pt x="33553" y="0"/>
                  </a:lnTo>
                  <a:lnTo>
                    <a:pt x="1332382" y="0"/>
                  </a:lnTo>
                  <a:lnTo>
                    <a:pt x="1345419" y="2647"/>
                  </a:lnTo>
                  <a:lnTo>
                    <a:pt x="1356096" y="9856"/>
                  </a:lnTo>
                  <a:lnTo>
                    <a:pt x="1363311" y="20525"/>
                  </a:lnTo>
                  <a:lnTo>
                    <a:pt x="1365961" y="33553"/>
                  </a:lnTo>
                  <a:lnTo>
                    <a:pt x="1365961" y="202222"/>
                  </a:lnTo>
                  <a:lnTo>
                    <a:pt x="1363311" y="215249"/>
                  </a:lnTo>
                  <a:lnTo>
                    <a:pt x="1356098" y="225918"/>
                  </a:lnTo>
                  <a:lnTo>
                    <a:pt x="1345424" y="233127"/>
                  </a:lnTo>
                  <a:lnTo>
                    <a:pt x="1332395" y="2357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18">
            <a:extLst>
              <a:ext uri="{FF2B5EF4-FFF2-40B4-BE49-F238E27FC236}">
                <a16:creationId xmlns:a16="http://schemas.microsoft.com/office/drawing/2014/main" id="{E1254C68-66FD-335A-E131-82EC8BB3B29B}"/>
              </a:ext>
            </a:extLst>
          </p:cNvPr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>
                <a:ln>
                  <a:noFill/>
                </a:ln>
                <a:solidFill>
                  <a:srgbClr val="FFFCF8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3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42" name="object 28">
            <a:extLst>
              <a:ext uri="{FF2B5EF4-FFF2-40B4-BE49-F238E27FC236}">
                <a16:creationId xmlns:a16="http://schemas.microsoft.com/office/drawing/2014/main" id="{84700B51-FC06-22B9-D6E9-1D5E8E67E343}"/>
              </a:ext>
            </a:extLst>
          </p:cNvPr>
          <p:cNvSpPr txBox="1"/>
          <p:nvPr/>
        </p:nvSpPr>
        <p:spPr>
          <a:xfrm>
            <a:off x="1228613" y="4693260"/>
            <a:ext cx="711319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11: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was life like in the di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ff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erent regions of England during the Stone Age?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3" name="object 30">
            <a:extLst>
              <a:ext uri="{FF2B5EF4-FFF2-40B4-BE49-F238E27FC236}">
                <a16:creationId xmlns:a16="http://schemas.microsoft.com/office/drawing/2014/main" id="{FD3BD8C9-03AC-9E44-79AA-C75F5508026D}"/>
              </a:ext>
            </a:extLst>
          </p:cNvPr>
          <p:cNvSpPr txBox="1"/>
          <p:nvPr/>
        </p:nvSpPr>
        <p:spPr>
          <a:xfrm>
            <a:off x="1085027" y="1817812"/>
            <a:ext cx="7256780" cy="26032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323F37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How did daily life change from the Stone Age to the Iron Age?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8: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How did the Bronze Age move into the Iron Age?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15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9: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are roundhouses?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5494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Lesson 10: </a:t>
            </a:r>
            <a:r>
              <a: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What is a hill fort?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323F37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What was life like in the different regions of England during the Stone Age?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</p:txBody>
      </p:sp>
      <p:sp>
        <p:nvSpPr>
          <p:cNvPr id="44" name="object 36">
            <a:extLst>
              <a:ext uri="{FF2B5EF4-FFF2-40B4-BE49-F238E27FC236}">
                <a16:creationId xmlns:a16="http://schemas.microsoft.com/office/drawing/2014/main" id="{697B9074-04D3-7184-FE49-3CC2F477913A}"/>
              </a:ext>
            </a:extLst>
          </p:cNvPr>
          <p:cNvSpPr txBox="1"/>
          <p:nvPr/>
        </p:nvSpPr>
        <p:spPr>
          <a:xfrm>
            <a:off x="9333139" y="4449334"/>
            <a:ext cx="1649506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1D252C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The ‘Red Lady’ of Paviland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45" name="object 39">
            <a:extLst>
              <a:ext uri="{FF2B5EF4-FFF2-40B4-BE49-F238E27FC236}">
                <a16:creationId xmlns:a16="http://schemas.microsoft.com/office/drawing/2014/main" id="{49F62487-50CC-B490-7629-85955414D84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5855" y="265563"/>
            <a:ext cx="11699875" cy="572637"/>
          </a:xfrm>
          <a:prstGeom prst="rect">
            <a:avLst/>
          </a:prstGeom>
        </p:spPr>
        <p:txBody>
          <a:bodyPr vert="horz" wrap="square" lIns="0" tIns="170859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solidFill>
                  <a:srgbClr val="323F37"/>
                </a:solidFill>
                <a:latin typeface="Grammarsaurus" pitchFamily="2" charset="0"/>
              </a:rPr>
              <a:t>How did daily life change in Britain from the Stone Age to the Iron Age?</a:t>
            </a:r>
            <a:endParaRPr sz="2600" dirty="0">
              <a:latin typeface="Grammarsaurus" pitchFamily="2" charset="0"/>
            </a:endParaRPr>
          </a:p>
        </p:txBody>
      </p:sp>
      <p:sp>
        <p:nvSpPr>
          <p:cNvPr id="46" name="object 38">
            <a:extLst>
              <a:ext uri="{FF2B5EF4-FFF2-40B4-BE49-F238E27FC236}">
                <a16:creationId xmlns:a16="http://schemas.microsoft.com/office/drawing/2014/main" id="{2634E84A-E5DE-E3AE-A680-F8890B29DD0C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62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422739" y="167662"/>
            <a:ext cx="7346950" cy="755650"/>
            <a:chOff x="2422739" y="167662"/>
            <a:chExt cx="7346950" cy="755650"/>
          </a:xfrm>
        </p:grpSpPr>
        <p:sp>
          <p:nvSpPr>
            <p:cNvPr id="21" name="object 21"/>
            <p:cNvSpPr/>
            <p:nvPr/>
          </p:nvSpPr>
          <p:spPr>
            <a:xfrm>
              <a:off x="2429089" y="174012"/>
              <a:ext cx="7334250" cy="742950"/>
            </a:xfrm>
            <a:custGeom>
              <a:avLst/>
              <a:gdLst/>
              <a:ahLst/>
              <a:cxnLst/>
              <a:rect l="l" t="t" r="r" b="b"/>
              <a:pathLst>
                <a:path w="7334250" h="742950">
                  <a:moveTo>
                    <a:pt x="7291933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7291933" y="742429"/>
                  </a:lnTo>
                  <a:lnTo>
                    <a:pt x="7308191" y="739124"/>
                  </a:lnTo>
                  <a:lnTo>
                    <a:pt x="7321510" y="730126"/>
                  </a:lnTo>
                  <a:lnTo>
                    <a:pt x="7330511" y="716808"/>
                  </a:lnTo>
                  <a:lnTo>
                    <a:pt x="7333818" y="700544"/>
                  </a:lnTo>
                  <a:lnTo>
                    <a:pt x="7333818" y="41871"/>
                  </a:lnTo>
                  <a:lnTo>
                    <a:pt x="7330511" y="25610"/>
                  </a:lnTo>
                  <a:lnTo>
                    <a:pt x="7321510" y="12296"/>
                  </a:lnTo>
                  <a:lnTo>
                    <a:pt x="7308191" y="3302"/>
                  </a:lnTo>
                  <a:lnTo>
                    <a:pt x="7291933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429089" y="174012"/>
              <a:ext cx="7334250" cy="742950"/>
            </a:xfrm>
            <a:custGeom>
              <a:avLst/>
              <a:gdLst/>
              <a:ahLst/>
              <a:cxnLst/>
              <a:rect l="l" t="t" r="r" b="b"/>
              <a:pathLst>
                <a:path w="7334250" h="742950">
                  <a:moveTo>
                    <a:pt x="7291933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7291933" y="0"/>
                  </a:lnTo>
                  <a:lnTo>
                    <a:pt x="7308191" y="3302"/>
                  </a:lnTo>
                  <a:lnTo>
                    <a:pt x="7321510" y="12296"/>
                  </a:lnTo>
                  <a:lnTo>
                    <a:pt x="7330511" y="25610"/>
                  </a:lnTo>
                  <a:lnTo>
                    <a:pt x="7333818" y="41871"/>
                  </a:lnTo>
                  <a:lnTo>
                    <a:pt x="7333818" y="700544"/>
                  </a:lnTo>
                  <a:lnTo>
                    <a:pt x="7330511" y="716808"/>
                  </a:lnTo>
                  <a:lnTo>
                    <a:pt x="7321510" y="730126"/>
                  </a:lnTo>
                  <a:lnTo>
                    <a:pt x="7308191" y="739124"/>
                  </a:lnTo>
                  <a:lnTo>
                    <a:pt x="7291933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538258" y="229917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11400" indent="-23018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2637059" y="3136883"/>
            <a:ext cx="1805305" cy="440055"/>
            <a:chOff x="2637059" y="3136883"/>
            <a:chExt cx="1805305" cy="440055"/>
          </a:xfrm>
        </p:grpSpPr>
        <p:sp>
          <p:nvSpPr>
            <p:cNvPr id="25" name="object 25"/>
            <p:cNvSpPr/>
            <p:nvPr/>
          </p:nvSpPr>
          <p:spPr>
            <a:xfrm>
              <a:off x="2643409" y="3143233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4">
                  <a:moveTo>
                    <a:pt x="1768170" y="0"/>
                  </a:moveTo>
                  <a:lnTo>
                    <a:pt x="24130" y="0"/>
                  </a:lnTo>
                  <a:lnTo>
                    <a:pt x="14760" y="1902"/>
                  </a:lnTo>
                  <a:lnTo>
                    <a:pt x="7088" y="7081"/>
                  </a:lnTo>
                  <a:lnTo>
                    <a:pt x="1904" y="14750"/>
                  </a:lnTo>
                  <a:lnTo>
                    <a:pt x="0" y="24117"/>
                  </a:lnTo>
                  <a:lnTo>
                    <a:pt x="0" y="403174"/>
                  </a:lnTo>
                  <a:lnTo>
                    <a:pt x="1904" y="412541"/>
                  </a:lnTo>
                  <a:lnTo>
                    <a:pt x="7088" y="420209"/>
                  </a:lnTo>
                  <a:lnTo>
                    <a:pt x="14760" y="425389"/>
                  </a:lnTo>
                  <a:lnTo>
                    <a:pt x="24130" y="427291"/>
                  </a:lnTo>
                  <a:lnTo>
                    <a:pt x="1768170" y="427291"/>
                  </a:lnTo>
                  <a:lnTo>
                    <a:pt x="1777530" y="425389"/>
                  </a:lnTo>
                  <a:lnTo>
                    <a:pt x="1785194" y="420209"/>
                  </a:lnTo>
                  <a:lnTo>
                    <a:pt x="1790372" y="412541"/>
                  </a:lnTo>
                  <a:lnTo>
                    <a:pt x="1792274" y="403174"/>
                  </a:lnTo>
                  <a:lnTo>
                    <a:pt x="1792274" y="24117"/>
                  </a:lnTo>
                  <a:lnTo>
                    <a:pt x="1790372" y="14750"/>
                  </a:lnTo>
                  <a:lnTo>
                    <a:pt x="1785194" y="7081"/>
                  </a:lnTo>
                  <a:lnTo>
                    <a:pt x="1777530" y="1902"/>
                  </a:lnTo>
                  <a:lnTo>
                    <a:pt x="176817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643409" y="3143233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4">
                  <a:moveTo>
                    <a:pt x="1768170" y="427291"/>
                  </a:moveTo>
                  <a:lnTo>
                    <a:pt x="24130" y="427291"/>
                  </a:lnTo>
                  <a:lnTo>
                    <a:pt x="14760" y="425389"/>
                  </a:lnTo>
                  <a:lnTo>
                    <a:pt x="7088" y="420209"/>
                  </a:lnTo>
                  <a:lnTo>
                    <a:pt x="1904" y="412541"/>
                  </a:lnTo>
                  <a:lnTo>
                    <a:pt x="0" y="403174"/>
                  </a:lnTo>
                  <a:lnTo>
                    <a:pt x="0" y="24117"/>
                  </a:lnTo>
                  <a:lnTo>
                    <a:pt x="1904" y="14750"/>
                  </a:lnTo>
                  <a:lnTo>
                    <a:pt x="7088" y="7081"/>
                  </a:lnTo>
                  <a:lnTo>
                    <a:pt x="14760" y="1902"/>
                  </a:lnTo>
                  <a:lnTo>
                    <a:pt x="24130" y="0"/>
                  </a:lnTo>
                  <a:lnTo>
                    <a:pt x="1768170" y="0"/>
                  </a:lnTo>
                  <a:lnTo>
                    <a:pt x="1777530" y="1902"/>
                  </a:lnTo>
                  <a:lnTo>
                    <a:pt x="1785194" y="7081"/>
                  </a:lnTo>
                  <a:lnTo>
                    <a:pt x="1790372" y="14750"/>
                  </a:lnTo>
                  <a:lnTo>
                    <a:pt x="1792274" y="24117"/>
                  </a:lnTo>
                  <a:lnTo>
                    <a:pt x="1792274" y="403174"/>
                  </a:lnTo>
                  <a:lnTo>
                    <a:pt x="1790372" y="412541"/>
                  </a:lnTo>
                  <a:lnTo>
                    <a:pt x="1785194" y="420209"/>
                  </a:lnTo>
                  <a:lnTo>
                    <a:pt x="1777530" y="425389"/>
                  </a:lnTo>
                  <a:lnTo>
                    <a:pt x="1768170" y="427291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4570939" y="3168616"/>
            <a:ext cx="70631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– plants that people grow to eat or make things with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639559" y="3143233"/>
            <a:ext cx="17926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crops</a:t>
            </a:r>
            <a:endParaRPr sz="2000" dirty="0">
              <a:latin typeface="Grammarsaurus" pitchFamily="2" charset="0"/>
              <a:cs typeface="Arial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224102" y="2802699"/>
            <a:ext cx="1213802" cy="937831"/>
          </a:xfrm>
          <a:prstGeom prst="rect">
            <a:avLst/>
          </a:prstGeom>
        </p:spPr>
      </p:pic>
      <p:sp>
        <p:nvSpPr>
          <p:cNvPr id="31" name="object 38">
            <a:extLst>
              <a:ext uri="{FF2B5EF4-FFF2-40B4-BE49-F238E27FC236}">
                <a16:creationId xmlns:a16="http://schemas.microsoft.com/office/drawing/2014/main" id="{CCB8C987-40BE-B32F-A715-C51E7D323248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5" y="4085374"/>
              <a:ext cx="6178364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62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1" y="0"/>
            <a:ext cx="11952605" cy="6751320"/>
            <a:chOff x="239501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2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7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7" y="660321"/>
                  </a:lnTo>
                  <a:lnTo>
                    <a:pt x="55156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79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19" y="666673"/>
                  </a:lnTo>
                  <a:lnTo>
                    <a:pt x="557919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151714" y="167662"/>
            <a:ext cx="5888990" cy="755650"/>
            <a:chOff x="3151714" y="167662"/>
            <a:chExt cx="5888990" cy="755650"/>
          </a:xfrm>
        </p:grpSpPr>
        <p:sp>
          <p:nvSpPr>
            <p:cNvPr id="21" name="object 21"/>
            <p:cNvSpPr/>
            <p:nvPr/>
          </p:nvSpPr>
          <p:spPr>
            <a:xfrm>
              <a:off x="3158064" y="174012"/>
              <a:ext cx="5876290" cy="742950"/>
            </a:xfrm>
            <a:custGeom>
              <a:avLst/>
              <a:gdLst/>
              <a:ahLst/>
              <a:cxnLst/>
              <a:rect l="l" t="t" r="r" b="b"/>
              <a:pathLst>
                <a:path w="5876290" h="742950">
                  <a:moveTo>
                    <a:pt x="5833986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5833986" y="742429"/>
                  </a:lnTo>
                  <a:lnTo>
                    <a:pt x="5850244" y="739124"/>
                  </a:lnTo>
                  <a:lnTo>
                    <a:pt x="5863563" y="730126"/>
                  </a:lnTo>
                  <a:lnTo>
                    <a:pt x="5872564" y="716808"/>
                  </a:lnTo>
                  <a:lnTo>
                    <a:pt x="5875870" y="700544"/>
                  </a:lnTo>
                  <a:lnTo>
                    <a:pt x="5875870" y="41871"/>
                  </a:lnTo>
                  <a:lnTo>
                    <a:pt x="5872564" y="25610"/>
                  </a:lnTo>
                  <a:lnTo>
                    <a:pt x="5863563" y="12296"/>
                  </a:lnTo>
                  <a:lnTo>
                    <a:pt x="5850244" y="3302"/>
                  </a:lnTo>
                  <a:lnTo>
                    <a:pt x="583398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158064" y="174012"/>
              <a:ext cx="5876290" cy="742950"/>
            </a:xfrm>
            <a:custGeom>
              <a:avLst/>
              <a:gdLst/>
              <a:ahLst/>
              <a:cxnLst/>
              <a:rect l="l" t="t" r="r" b="b"/>
              <a:pathLst>
                <a:path w="5876290" h="742950">
                  <a:moveTo>
                    <a:pt x="5833986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5833986" y="0"/>
                  </a:lnTo>
                  <a:lnTo>
                    <a:pt x="5850244" y="3302"/>
                  </a:lnTo>
                  <a:lnTo>
                    <a:pt x="5863563" y="12296"/>
                  </a:lnTo>
                  <a:lnTo>
                    <a:pt x="5872564" y="25610"/>
                  </a:lnTo>
                  <a:lnTo>
                    <a:pt x="5875870" y="41871"/>
                  </a:lnTo>
                  <a:lnTo>
                    <a:pt x="5875870" y="700544"/>
                  </a:lnTo>
                  <a:lnTo>
                    <a:pt x="5872564" y="716808"/>
                  </a:lnTo>
                  <a:lnTo>
                    <a:pt x="5863563" y="730126"/>
                  </a:lnTo>
                  <a:lnTo>
                    <a:pt x="5850244" y="739124"/>
                  </a:lnTo>
                  <a:lnTo>
                    <a:pt x="5833986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540788" y="226708"/>
            <a:ext cx="11115059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11500" indent="-3101975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Change and continuity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1339855" y="1562621"/>
            <a:ext cx="10164445" cy="1790064"/>
            <a:chOff x="1339855" y="1562621"/>
            <a:chExt cx="10164445" cy="1790064"/>
          </a:xfrm>
        </p:grpSpPr>
        <p:sp>
          <p:nvSpPr>
            <p:cNvPr id="25" name="object 25"/>
            <p:cNvSpPr/>
            <p:nvPr/>
          </p:nvSpPr>
          <p:spPr>
            <a:xfrm>
              <a:off x="1346205" y="1568971"/>
              <a:ext cx="10151745" cy="1777364"/>
            </a:xfrm>
            <a:custGeom>
              <a:avLst/>
              <a:gdLst/>
              <a:ahLst/>
              <a:cxnLst/>
              <a:rect l="l" t="t" r="r" b="b"/>
              <a:pathLst>
                <a:path w="10151745" h="1777364">
                  <a:moveTo>
                    <a:pt x="10099611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725066"/>
                  </a:lnTo>
                  <a:lnTo>
                    <a:pt x="4079" y="1745269"/>
                  </a:lnTo>
                  <a:lnTo>
                    <a:pt x="15203" y="1761767"/>
                  </a:lnTo>
                  <a:lnTo>
                    <a:pt x="31702" y="1772892"/>
                  </a:lnTo>
                  <a:lnTo>
                    <a:pt x="51904" y="1776971"/>
                  </a:lnTo>
                  <a:lnTo>
                    <a:pt x="10099611" y="1776971"/>
                  </a:lnTo>
                  <a:lnTo>
                    <a:pt x="10119821" y="1772892"/>
                  </a:lnTo>
                  <a:lnTo>
                    <a:pt x="10136324" y="1761767"/>
                  </a:lnTo>
                  <a:lnTo>
                    <a:pt x="10147449" y="1745269"/>
                  </a:lnTo>
                  <a:lnTo>
                    <a:pt x="10151529" y="1725066"/>
                  </a:lnTo>
                  <a:lnTo>
                    <a:pt x="10151529" y="51904"/>
                  </a:lnTo>
                  <a:lnTo>
                    <a:pt x="10147449" y="31702"/>
                  </a:lnTo>
                  <a:lnTo>
                    <a:pt x="10136324" y="15203"/>
                  </a:lnTo>
                  <a:lnTo>
                    <a:pt x="10119821" y="4079"/>
                  </a:lnTo>
                  <a:lnTo>
                    <a:pt x="10099611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346205" y="1568971"/>
              <a:ext cx="10151745" cy="1777364"/>
            </a:xfrm>
            <a:custGeom>
              <a:avLst/>
              <a:gdLst/>
              <a:ahLst/>
              <a:cxnLst/>
              <a:rect l="l" t="t" r="r" b="b"/>
              <a:pathLst>
                <a:path w="10151745" h="1777364">
                  <a:moveTo>
                    <a:pt x="10099611" y="1776971"/>
                  </a:moveTo>
                  <a:lnTo>
                    <a:pt x="51904" y="1776971"/>
                  </a:lnTo>
                  <a:lnTo>
                    <a:pt x="31702" y="1772892"/>
                  </a:lnTo>
                  <a:lnTo>
                    <a:pt x="15203" y="1761767"/>
                  </a:lnTo>
                  <a:lnTo>
                    <a:pt x="4079" y="1745269"/>
                  </a:lnTo>
                  <a:lnTo>
                    <a:pt x="0" y="1725066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10099611" y="0"/>
                  </a:lnTo>
                  <a:lnTo>
                    <a:pt x="10119821" y="4079"/>
                  </a:lnTo>
                  <a:lnTo>
                    <a:pt x="10136324" y="15203"/>
                  </a:lnTo>
                  <a:lnTo>
                    <a:pt x="10147449" y="31702"/>
                  </a:lnTo>
                  <a:lnTo>
                    <a:pt x="10151529" y="51904"/>
                  </a:lnTo>
                  <a:lnTo>
                    <a:pt x="10151529" y="1725066"/>
                  </a:lnTo>
                  <a:lnTo>
                    <a:pt x="10147449" y="1745269"/>
                  </a:lnTo>
                  <a:lnTo>
                    <a:pt x="10136324" y="1761767"/>
                  </a:lnTo>
                  <a:lnTo>
                    <a:pt x="10119821" y="1772892"/>
                  </a:lnTo>
                  <a:lnTo>
                    <a:pt x="10099611" y="1776971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3583042" y="1900081"/>
            <a:ext cx="7543165" cy="1153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Hello, my name is </a:t>
            </a:r>
            <a:r>
              <a:rPr sz="19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Gale</a:t>
            </a:r>
            <a:r>
              <a:rPr sz="19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 I am an </a:t>
            </a:r>
            <a:r>
              <a:rPr sz="19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archaeologist</a:t>
            </a:r>
            <a:r>
              <a:rPr sz="19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</a:t>
            </a:r>
            <a:endParaRPr sz="19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13700"/>
              </a:lnSpc>
              <a:spcBef>
                <a:spcPts val="1495"/>
              </a:spcBef>
            </a:pPr>
            <a:r>
              <a:rPr sz="19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Archaeologists use the skill of </a:t>
            </a:r>
            <a:r>
              <a:rPr sz="19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change and continuity </a:t>
            </a:r>
            <a:r>
              <a:rPr sz="19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to understand how people’s lives have stayed the same or changed over time.</a:t>
            </a:r>
            <a:endParaRPr sz="1900" dirty="0">
              <a:latin typeface="Grammarsaurus" pitchFamily="2" charset="0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0" y="478673"/>
            <a:ext cx="11712575" cy="5930265"/>
            <a:chOff x="0" y="478673"/>
            <a:chExt cx="11712575" cy="5930265"/>
          </a:xfrm>
        </p:grpSpPr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1371732"/>
              <a:ext cx="3337191" cy="503659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968828" y="1320647"/>
              <a:ext cx="844753" cy="87503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1119918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304424" y="766234"/>
              <a:ext cx="100685" cy="105206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1430861" y="639806"/>
              <a:ext cx="100685" cy="105206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1255791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481025" y="478673"/>
              <a:ext cx="593904" cy="52303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80256" y="3624593"/>
              <a:ext cx="3310044" cy="110384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67777" y="3589896"/>
              <a:ext cx="1681892" cy="1261414"/>
            </a:xfrm>
            <a:prstGeom prst="rect">
              <a:avLst/>
            </a:prstGeom>
          </p:spPr>
        </p:pic>
      </p:grpSp>
      <p:sp>
        <p:nvSpPr>
          <p:cNvPr id="38" name="object 38"/>
          <p:cNvSpPr txBox="1"/>
          <p:nvPr/>
        </p:nvSpPr>
        <p:spPr>
          <a:xfrm>
            <a:off x="3570057" y="4952409"/>
            <a:ext cx="7542892" cy="1218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5890">
              <a:lnSpc>
                <a:spcPct val="100000"/>
              </a:lnSpc>
              <a:spcBef>
                <a:spcPts val="100"/>
              </a:spcBef>
              <a:tabLst>
                <a:tab pos="4617085" algn="l"/>
              </a:tabLst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stone palaeolithic axe heads	metal modern axe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215265">
              <a:lnSpc>
                <a:spcPts val="2400"/>
              </a:lnSpc>
              <a:spcBef>
                <a:spcPts val="2200"/>
              </a:spcBef>
            </a:pP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For example, people have </a:t>
            </a: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continued </a:t>
            </a: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to use axes as a tool. </a:t>
            </a:r>
            <a:br>
              <a:rPr lang="en-US"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</a:b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But the material axes are made from has </a:t>
            </a: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changed </a:t>
            </a:r>
            <a:r>
              <a:rPr sz="20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over time.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525787" y="1051582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185700" y="1017959"/>
            <a:ext cx="1499235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91770">
              <a:lnSpc>
                <a:spcPts val="800"/>
              </a:lnSpc>
              <a:spcBef>
                <a:spcPts val="260"/>
              </a:spcBef>
              <a:tabLst>
                <a:tab pos="970280" algn="l"/>
              </a:tabLst>
            </a:pPr>
            <a:r>
              <a:rPr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	</a:t>
            </a: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</a:t>
            </a:r>
            <a:r>
              <a:rPr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answering questions  </a:t>
            </a:r>
            <a:r>
              <a:rPr lang="en-US" sz="7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    </a:t>
            </a: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continuity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10341939" y="474880"/>
            <a:ext cx="592455" cy="534035"/>
            <a:chOff x="10341939" y="474880"/>
            <a:chExt cx="592455" cy="534035"/>
          </a:xfrm>
        </p:grpSpPr>
        <p:sp>
          <p:nvSpPr>
            <p:cNvPr id="42" name="object 42"/>
            <p:cNvSpPr/>
            <p:nvPr/>
          </p:nvSpPr>
          <p:spPr>
            <a:xfrm>
              <a:off x="10356585" y="48951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36" y="0"/>
                  </a:moveTo>
                  <a:lnTo>
                    <a:pt x="172027" y="0"/>
                  </a:lnTo>
                  <a:lnTo>
                    <a:pt x="155705" y="2175"/>
                  </a:lnTo>
                  <a:lnTo>
                    <a:pt x="117786" y="31318"/>
                  </a:lnTo>
                  <a:lnTo>
                    <a:pt x="8362" y="220827"/>
                  </a:lnTo>
                  <a:lnTo>
                    <a:pt x="0" y="252145"/>
                  </a:lnTo>
                  <a:lnTo>
                    <a:pt x="2090" y="268244"/>
                  </a:lnTo>
                  <a:lnTo>
                    <a:pt x="117786" y="472973"/>
                  </a:lnTo>
                  <a:lnTo>
                    <a:pt x="155705" y="502114"/>
                  </a:lnTo>
                  <a:lnTo>
                    <a:pt x="172027" y="504291"/>
                  </a:lnTo>
                  <a:lnTo>
                    <a:pt x="390836" y="504291"/>
                  </a:lnTo>
                  <a:lnTo>
                    <a:pt x="435057" y="486016"/>
                  </a:lnTo>
                  <a:lnTo>
                    <a:pt x="554513" y="283464"/>
                  </a:lnTo>
                  <a:lnTo>
                    <a:pt x="562876" y="252145"/>
                  </a:lnTo>
                  <a:lnTo>
                    <a:pt x="560785" y="236047"/>
                  </a:lnTo>
                  <a:lnTo>
                    <a:pt x="445103" y="31318"/>
                  </a:lnTo>
                  <a:lnTo>
                    <a:pt x="407161" y="2175"/>
                  </a:lnTo>
                  <a:lnTo>
                    <a:pt x="3908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341927" y="47489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900" y="225374"/>
                  </a:moveTo>
                  <a:lnTo>
                    <a:pt x="238645" y="221119"/>
                  </a:lnTo>
                  <a:lnTo>
                    <a:pt x="233400" y="221119"/>
                  </a:lnTo>
                  <a:lnTo>
                    <a:pt x="228155" y="221119"/>
                  </a:lnTo>
                  <a:lnTo>
                    <a:pt x="223901" y="225374"/>
                  </a:lnTo>
                  <a:lnTo>
                    <a:pt x="223901" y="235877"/>
                  </a:lnTo>
                  <a:lnTo>
                    <a:pt x="228155" y="240131"/>
                  </a:lnTo>
                  <a:lnTo>
                    <a:pt x="238645" y="240131"/>
                  </a:lnTo>
                  <a:lnTo>
                    <a:pt x="242900" y="235877"/>
                  </a:lnTo>
                  <a:lnTo>
                    <a:pt x="242900" y="225374"/>
                  </a:lnTo>
                  <a:close/>
                </a:path>
                <a:path w="592454" h="534035">
                  <a:moveTo>
                    <a:pt x="262547" y="173609"/>
                  </a:moveTo>
                  <a:lnTo>
                    <a:pt x="258419" y="158800"/>
                  </a:lnTo>
                  <a:lnTo>
                    <a:pt x="247751" y="148615"/>
                  </a:lnTo>
                  <a:lnTo>
                    <a:pt x="233070" y="145110"/>
                  </a:lnTo>
                  <a:lnTo>
                    <a:pt x="216928" y="150329"/>
                  </a:lnTo>
                  <a:lnTo>
                    <a:pt x="212521" y="153149"/>
                  </a:lnTo>
                  <a:lnTo>
                    <a:pt x="211226" y="159029"/>
                  </a:lnTo>
                  <a:lnTo>
                    <a:pt x="216877" y="167868"/>
                  </a:lnTo>
                  <a:lnTo>
                    <a:pt x="222745" y="169151"/>
                  </a:lnTo>
                  <a:lnTo>
                    <a:pt x="235902" y="160743"/>
                  </a:lnTo>
                  <a:lnTo>
                    <a:pt x="243547" y="166674"/>
                  </a:lnTo>
                  <a:lnTo>
                    <a:pt x="243547" y="178320"/>
                  </a:lnTo>
                  <a:lnTo>
                    <a:pt x="240042" y="182359"/>
                  </a:lnTo>
                  <a:lnTo>
                    <a:pt x="229196" y="183883"/>
                  </a:lnTo>
                  <a:lnTo>
                    <a:pt x="224536" y="189268"/>
                  </a:lnTo>
                  <a:lnTo>
                    <a:pt x="224536" y="206730"/>
                  </a:lnTo>
                  <a:lnTo>
                    <a:pt x="228790" y="210985"/>
                  </a:lnTo>
                  <a:lnTo>
                    <a:pt x="239293" y="210985"/>
                  </a:lnTo>
                  <a:lnTo>
                    <a:pt x="243547" y="206730"/>
                  </a:lnTo>
                  <a:lnTo>
                    <a:pt x="243547" y="200482"/>
                  </a:lnTo>
                  <a:lnTo>
                    <a:pt x="251218" y="196316"/>
                  </a:lnTo>
                  <a:lnTo>
                    <a:pt x="257225" y="190131"/>
                  </a:lnTo>
                  <a:lnTo>
                    <a:pt x="261137" y="182384"/>
                  </a:lnTo>
                  <a:lnTo>
                    <a:pt x="262547" y="173609"/>
                  </a:lnTo>
                  <a:close/>
                </a:path>
                <a:path w="592454" h="534035">
                  <a:moveTo>
                    <a:pt x="414604" y="339407"/>
                  </a:moveTo>
                  <a:lnTo>
                    <a:pt x="410349" y="335153"/>
                  </a:lnTo>
                  <a:lnTo>
                    <a:pt x="405104" y="335153"/>
                  </a:lnTo>
                  <a:lnTo>
                    <a:pt x="285813" y="335153"/>
                  </a:lnTo>
                  <a:lnTo>
                    <a:pt x="281559" y="339407"/>
                  </a:lnTo>
                  <a:lnTo>
                    <a:pt x="281559" y="349910"/>
                  </a:lnTo>
                  <a:lnTo>
                    <a:pt x="285813" y="354164"/>
                  </a:lnTo>
                  <a:lnTo>
                    <a:pt x="410349" y="354164"/>
                  </a:lnTo>
                  <a:lnTo>
                    <a:pt x="414604" y="349910"/>
                  </a:lnTo>
                  <a:lnTo>
                    <a:pt x="414604" y="339407"/>
                  </a:lnTo>
                  <a:close/>
                </a:path>
                <a:path w="592454" h="534035">
                  <a:moveTo>
                    <a:pt x="414604" y="301383"/>
                  </a:moveTo>
                  <a:lnTo>
                    <a:pt x="410349" y="297141"/>
                  </a:lnTo>
                  <a:lnTo>
                    <a:pt x="405104" y="297141"/>
                  </a:lnTo>
                  <a:lnTo>
                    <a:pt x="285813" y="297141"/>
                  </a:lnTo>
                  <a:lnTo>
                    <a:pt x="281559" y="301383"/>
                  </a:lnTo>
                  <a:lnTo>
                    <a:pt x="281559" y="311899"/>
                  </a:lnTo>
                  <a:lnTo>
                    <a:pt x="285813" y="316153"/>
                  </a:lnTo>
                  <a:lnTo>
                    <a:pt x="410349" y="316153"/>
                  </a:lnTo>
                  <a:lnTo>
                    <a:pt x="414604" y="311899"/>
                  </a:lnTo>
                  <a:lnTo>
                    <a:pt x="414604" y="301383"/>
                  </a:lnTo>
                  <a:close/>
                </a:path>
                <a:path w="592454" h="534035">
                  <a:moveTo>
                    <a:pt x="453237" y="268630"/>
                  </a:moveTo>
                  <a:lnTo>
                    <a:pt x="451319" y="259130"/>
                  </a:lnTo>
                  <a:lnTo>
                    <a:pt x="451002" y="257543"/>
                  </a:lnTo>
                  <a:lnTo>
                    <a:pt x="444881" y="248488"/>
                  </a:lnTo>
                  <a:lnTo>
                    <a:pt x="435813" y="242366"/>
                  </a:lnTo>
                  <a:lnTo>
                    <a:pt x="434225" y="242049"/>
                  </a:lnTo>
                  <a:lnTo>
                    <a:pt x="434225" y="263385"/>
                  </a:lnTo>
                  <a:lnTo>
                    <a:pt x="434225" y="388543"/>
                  </a:lnTo>
                  <a:lnTo>
                    <a:pt x="429971" y="392798"/>
                  </a:lnTo>
                  <a:lnTo>
                    <a:pt x="371335" y="392798"/>
                  </a:lnTo>
                  <a:lnTo>
                    <a:pt x="367080" y="397052"/>
                  </a:lnTo>
                  <a:lnTo>
                    <a:pt x="367080" y="405930"/>
                  </a:lnTo>
                  <a:lnTo>
                    <a:pt x="341490" y="393141"/>
                  </a:lnTo>
                  <a:lnTo>
                    <a:pt x="340042" y="392798"/>
                  </a:lnTo>
                  <a:lnTo>
                    <a:pt x="266801" y="392798"/>
                  </a:lnTo>
                  <a:lnTo>
                    <a:pt x="262534" y="388543"/>
                  </a:lnTo>
                  <a:lnTo>
                    <a:pt x="262534" y="279019"/>
                  </a:lnTo>
                  <a:lnTo>
                    <a:pt x="310337" y="279019"/>
                  </a:lnTo>
                  <a:lnTo>
                    <a:pt x="319544" y="277520"/>
                  </a:lnTo>
                  <a:lnTo>
                    <a:pt x="327444" y="273342"/>
                  </a:lnTo>
                  <a:lnTo>
                    <a:pt x="333590" y="267042"/>
                  </a:lnTo>
                  <a:lnTo>
                    <a:pt x="337527" y="259130"/>
                  </a:lnTo>
                  <a:lnTo>
                    <a:pt x="429971" y="259130"/>
                  </a:lnTo>
                  <a:lnTo>
                    <a:pt x="434225" y="263385"/>
                  </a:lnTo>
                  <a:lnTo>
                    <a:pt x="434225" y="242049"/>
                  </a:lnTo>
                  <a:lnTo>
                    <a:pt x="424726" y="240118"/>
                  </a:lnTo>
                  <a:lnTo>
                    <a:pt x="338823" y="240118"/>
                  </a:lnTo>
                  <a:lnTo>
                    <a:pt x="338607" y="134950"/>
                  </a:lnTo>
                  <a:lnTo>
                    <a:pt x="336677" y="125450"/>
                  </a:lnTo>
                  <a:lnTo>
                    <a:pt x="336359" y="123875"/>
                  </a:lnTo>
                  <a:lnTo>
                    <a:pt x="330238" y="114808"/>
                  </a:lnTo>
                  <a:lnTo>
                    <a:pt x="321170" y="108686"/>
                  </a:lnTo>
                  <a:lnTo>
                    <a:pt x="319760" y="108407"/>
                  </a:lnTo>
                  <a:lnTo>
                    <a:pt x="319760" y="204736"/>
                  </a:lnTo>
                  <a:lnTo>
                    <a:pt x="319760" y="251599"/>
                  </a:lnTo>
                  <a:lnTo>
                    <a:pt x="319328" y="255498"/>
                  </a:lnTo>
                  <a:lnTo>
                    <a:pt x="319214" y="256438"/>
                  </a:lnTo>
                  <a:lnTo>
                    <a:pt x="315087" y="260045"/>
                  </a:lnTo>
                  <a:lnTo>
                    <a:pt x="221602" y="260045"/>
                  </a:lnTo>
                  <a:lnTo>
                    <a:pt x="220472" y="260426"/>
                  </a:lnTo>
                  <a:lnTo>
                    <a:pt x="196011" y="278777"/>
                  </a:lnTo>
                  <a:lnTo>
                    <a:pt x="196011" y="264007"/>
                  </a:lnTo>
                  <a:lnTo>
                    <a:pt x="192049" y="260045"/>
                  </a:lnTo>
                  <a:lnTo>
                    <a:pt x="152425" y="260045"/>
                  </a:lnTo>
                  <a:lnTo>
                    <a:pt x="147866" y="255498"/>
                  </a:lnTo>
                  <a:lnTo>
                    <a:pt x="147866" y="129717"/>
                  </a:lnTo>
                  <a:lnTo>
                    <a:pt x="152133" y="125450"/>
                  </a:lnTo>
                  <a:lnTo>
                    <a:pt x="315328" y="125450"/>
                  </a:lnTo>
                  <a:lnTo>
                    <a:pt x="319595" y="129717"/>
                  </a:lnTo>
                  <a:lnTo>
                    <a:pt x="319760" y="204736"/>
                  </a:lnTo>
                  <a:lnTo>
                    <a:pt x="319760" y="108407"/>
                  </a:lnTo>
                  <a:lnTo>
                    <a:pt x="310095" y="106438"/>
                  </a:lnTo>
                  <a:lnTo>
                    <a:pt x="157365" y="106438"/>
                  </a:lnTo>
                  <a:lnTo>
                    <a:pt x="146291" y="108686"/>
                  </a:lnTo>
                  <a:lnTo>
                    <a:pt x="137223" y="114808"/>
                  </a:lnTo>
                  <a:lnTo>
                    <a:pt x="131102" y="123875"/>
                  </a:lnTo>
                  <a:lnTo>
                    <a:pt x="128854" y="134950"/>
                  </a:lnTo>
                  <a:lnTo>
                    <a:pt x="128854" y="250253"/>
                  </a:lnTo>
                  <a:lnTo>
                    <a:pt x="131102" y="261340"/>
                  </a:lnTo>
                  <a:lnTo>
                    <a:pt x="137223" y="270408"/>
                  </a:lnTo>
                  <a:lnTo>
                    <a:pt x="146291" y="276529"/>
                  </a:lnTo>
                  <a:lnTo>
                    <a:pt x="158623" y="279019"/>
                  </a:lnTo>
                  <a:lnTo>
                    <a:pt x="177012" y="279019"/>
                  </a:lnTo>
                  <a:lnTo>
                    <a:pt x="177012" y="305587"/>
                  </a:lnTo>
                  <a:lnTo>
                    <a:pt x="185953" y="310070"/>
                  </a:lnTo>
                  <a:lnTo>
                    <a:pt x="227355" y="279019"/>
                  </a:lnTo>
                  <a:lnTo>
                    <a:pt x="243535" y="279019"/>
                  </a:lnTo>
                  <a:lnTo>
                    <a:pt x="243535" y="383298"/>
                  </a:lnTo>
                  <a:lnTo>
                    <a:pt x="245783" y="394385"/>
                  </a:lnTo>
                  <a:lnTo>
                    <a:pt x="251904" y="403453"/>
                  </a:lnTo>
                  <a:lnTo>
                    <a:pt x="260959" y="409575"/>
                  </a:lnTo>
                  <a:lnTo>
                    <a:pt x="272034" y="411810"/>
                  </a:lnTo>
                  <a:lnTo>
                    <a:pt x="336321" y="411810"/>
                  </a:lnTo>
                  <a:lnTo>
                    <a:pt x="378625" y="432955"/>
                  </a:lnTo>
                  <a:lnTo>
                    <a:pt x="386080" y="428371"/>
                  </a:lnTo>
                  <a:lnTo>
                    <a:pt x="386080" y="411810"/>
                  </a:lnTo>
                  <a:lnTo>
                    <a:pt x="424726" y="411810"/>
                  </a:lnTo>
                  <a:lnTo>
                    <a:pt x="435813" y="409575"/>
                  </a:lnTo>
                  <a:lnTo>
                    <a:pt x="441210" y="405930"/>
                  </a:lnTo>
                  <a:lnTo>
                    <a:pt x="444881" y="403453"/>
                  </a:lnTo>
                  <a:lnTo>
                    <a:pt x="451002" y="394385"/>
                  </a:lnTo>
                  <a:lnTo>
                    <a:pt x="453237" y="383298"/>
                  </a:lnTo>
                  <a:lnTo>
                    <a:pt x="453237" y="26863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07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19"/>
                  </a:lnTo>
                  <a:lnTo>
                    <a:pt x="145097" y="53251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51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31" y="10350"/>
                  </a:lnTo>
                  <a:lnTo>
                    <a:pt x="425665" y="2667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50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19"/>
                  </a:lnTo>
                  <a:lnTo>
                    <a:pt x="148043" y="523189"/>
                  </a:lnTo>
                  <a:lnTo>
                    <a:pt x="186690" y="533539"/>
                  </a:lnTo>
                  <a:lnTo>
                    <a:pt x="405511" y="533539"/>
                  </a:lnTo>
                  <a:lnTo>
                    <a:pt x="444131" y="523189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5BAB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3" name="object 38">
            <a:extLst>
              <a:ext uri="{FF2B5EF4-FFF2-40B4-BE49-F238E27FC236}">
                <a16:creationId xmlns:a16="http://schemas.microsoft.com/office/drawing/2014/main" id="{4414B1F4-F275-D12E-E378-067C3D4942BE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34" y="6215506"/>
              <a:ext cx="5730049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1" y="6229414"/>
                  </a:lnTo>
                  <a:lnTo>
                    <a:pt x="11563359" y="6216448"/>
                  </a:lnTo>
                  <a:lnTo>
                    <a:pt x="11601156" y="6195933"/>
                  </a:lnTo>
                  <a:lnTo>
                    <a:pt x="11634089" y="6168763"/>
                  </a:lnTo>
                  <a:lnTo>
                    <a:pt x="11661261" y="6135831"/>
                  </a:lnTo>
                  <a:lnTo>
                    <a:pt x="11681777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7" y="135906"/>
                  </a:lnTo>
                  <a:lnTo>
                    <a:pt x="11661261" y="98108"/>
                  </a:lnTo>
                  <a:lnTo>
                    <a:pt x="11634089" y="65176"/>
                  </a:lnTo>
                  <a:lnTo>
                    <a:pt x="11601156" y="38004"/>
                  </a:lnTo>
                  <a:lnTo>
                    <a:pt x="11563359" y="17487"/>
                  </a:lnTo>
                  <a:lnTo>
                    <a:pt x="11521591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1" y="4521"/>
                  </a:lnTo>
                  <a:lnTo>
                    <a:pt x="11563359" y="17487"/>
                  </a:lnTo>
                  <a:lnTo>
                    <a:pt x="11601156" y="38004"/>
                  </a:lnTo>
                  <a:lnTo>
                    <a:pt x="11634089" y="65176"/>
                  </a:lnTo>
                  <a:lnTo>
                    <a:pt x="11661261" y="98108"/>
                  </a:lnTo>
                  <a:lnTo>
                    <a:pt x="11681777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7" y="6098033"/>
                  </a:lnTo>
                  <a:lnTo>
                    <a:pt x="11661261" y="6135831"/>
                  </a:lnTo>
                  <a:lnTo>
                    <a:pt x="11634089" y="6168763"/>
                  </a:lnTo>
                  <a:lnTo>
                    <a:pt x="11601156" y="6195933"/>
                  </a:lnTo>
                  <a:lnTo>
                    <a:pt x="11563359" y="6216448"/>
                  </a:lnTo>
                  <a:lnTo>
                    <a:pt x="11521591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6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5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4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4" y="660321"/>
                  </a:lnTo>
                  <a:lnTo>
                    <a:pt x="551564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2" y="536954"/>
                  </a:lnTo>
                  <a:lnTo>
                    <a:pt x="275689" y="566278"/>
                  </a:lnTo>
                  <a:lnTo>
                    <a:pt x="318434" y="592179"/>
                  </a:lnTo>
                  <a:lnTo>
                    <a:pt x="363093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0205411" y="479234"/>
            <a:ext cx="592455" cy="534035"/>
            <a:chOff x="10205411" y="479234"/>
            <a:chExt cx="592455" cy="534035"/>
          </a:xfrm>
        </p:grpSpPr>
        <p:sp>
          <p:nvSpPr>
            <p:cNvPr id="21" name="object 21"/>
            <p:cNvSpPr/>
            <p:nvPr/>
          </p:nvSpPr>
          <p:spPr>
            <a:xfrm>
              <a:off x="10205411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89918" y="766234"/>
              <a:ext cx="100685" cy="105206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16354" y="639806"/>
              <a:ext cx="100685" cy="10520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0341283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0229105" y="1017463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44280" y="5800836"/>
            <a:ext cx="5664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Flint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085310" y="5090680"/>
            <a:ext cx="4021454" cy="1181734"/>
          </a:xfrm>
          <a:prstGeom prst="rect">
            <a:avLst/>
          </a:prstGeom>
          <a:solidFill>
            <a:srgbClr val="D7D9CA"/>
          </a:solidFill>
          <a:ln w="12700">
            <a:solidFill>
              <a:srgbClr val="231F1E"/>
            </a:solidFill>
          </a:ln>
        </p:spPr>
        <p:txBody>
          <a:bodyPr vert="horz" wrap="square" lIns="0" tIns="110490" rIns="0" bIns="0" rtlCol="0">
            <a:spAutoFit/>
          </a:bodyPr>
          <a:lstStyle/>
          <a:p>
            <a:pPr marL="141605">
              <a:lnSpc>
                <a:spcPts val="1925"/>
              </a:lnSpc>
              <a:spcBef>
                <a:spcPts val="870"/>
              </a:spcBef>
            </a:pPr>
            <a:endParaRPr lang="en-US" sz="3200" dirty="0">
              <a:latin typeface="Grammarsaurus" pitchFamily="2" charset="0"/>
              <a:cs typeface="Arial MT"/>
            </a:endParaRPr>
          </a:p>
          <a:p>
            <a:pPr marL="141605">
              <a:lnSpc>
                <a:spcPts val="1925"/>
              </a:lnSpc>
              <a:spcBef>
                <a:spcPts val="870"/>
              </a:spcBef>
            </a:pPr>
            <a:endParaRPr lang="en-PK" sz="4800" dirty="0">
              <a:latin typeface="Grammarsaurus" pitchFamily="2" charset="0"/>
              <a:cs typeface="Arial MT"/>
            </a:endParaRPr>
          </a:p>
          <a:p>
            <a:pPr marL="141605">
              <a:lnSpc>
                <a:spcPts val="1925"/>
              </a:lnSpc>
              <a:spcBef>
                <a:spcPts val="870"/>
              </a:spcBef>
            </a:pPr>
            <a:endParaRPr sz="4400" dirty="0">
              <a:latin typeface="Grammarsaurus" pitchFamily="2" charset="0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0341" y="1968850"/>
            <a:ext cx="10991850" cy="7976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53080">
              <a:lnSpc>
                <a:spcPct val="100000"/>
              </a:lnSpc>
              <a:spcBef>
                <a:spcPts val="100"/>
              </a:spcBef>
              <a:tabLst>
                <a:tab pos="7442200" algn="l"/>
              </a:tabLst>
            </a:pPr>
            <a:r>
              <a:rPr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- animals they hunted	- where they lived</a:t>
            </a:r>
            <a:endParaRPr dirty="0">
              <a:latin typeface="Grammarsaurus" pitchFamily="2" charset="0"/>
              <a:cs typeface="Arial MT"/>
            </a:endParaRPr>
          </a:p>
          <a:p>
            <a:pPr marL="12700" algn="ctr">
              <a:lnSpc>
                <a:spcPct val="100000"/>
              </a:lnSpc>
              <a:spcBef>
                <a:spcPts val="1800"/>
              </a:spcBef>
            </a:pPr>
            <a:r>
              <a:rPr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Discuss </a:t>
            </a:r>
            <a:r>
              <a:rPr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this question with your learning partner or in groups and be ready to </a:t>
            </a:r>
            <a:r>
              <a:rPr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feed back </a:t>
            </a:r>
            <a:r>
              <a:rPr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to the class.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32201" y="897630"/>
            <a:ext cx="4322445" cy="915635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4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What changed for Flint and Fisher?</a:t>
            </a:r>
            <a:endParaRPr sz="2000">
              <a:latin typeface="Grammarsaurus" pitchFamily="2" charset="0"/>
              <a:cs typeface="Arial"/>
            </a:endParaRPr>
          </a:p>
          <a:p>
            <a:pPr marL="1184275">
              <a:lnSpc>
                <a:spcPct val="100000"/>
              </a:lnSpc>
              <a:spcBef>
                <a:spcPts val="114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Think about: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640273" y="2480462"/>
            <a:ext cx="4400550" cy="4377690"/>
            <a:chOff x="5640273" y="2480462"/>
            <a:chExt cx="4400550" cy="4377690"/>
          </a:xfrm>
        </p:grpSpPr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14324" y="5184171"/>
              <a:ext cx="1325990" cy="167382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40273" y="2480462"/>
              <a:ext cx="1214247" cy="1209535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1308323" y="4235151"/>
            <a:ext cx="95758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587490" algn="l"/>
                <a:tab pos="9101455" algn="l"/>
              </a:tabLst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900,000 BCE	10,000 BCE	4,000 BCE</a:t>
            </a:r>
            <a:endParaRPr sz="700" dirty="0">
              <a:latin typeface="Grammarsaurus" pitchFamily="2" charset="0"/>
              <a:cs typeface="Arial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1514721" y="3343549"/>
            <a:ext cx="9126220" cy="328930"/>
            <a:chOff x="1514721" y="3343549"/>
            <a:chExt cx="9126220" cy="328930"/>
          </a:xfrm>
        </p:grpSpPr>
        <p:sp>
          <p:nvSpPr>
            <p:cNvPr id="35" name="object 35"/>
            <p:cNvSpPr/>
            <p:nvPr/>
          </p:nvSpPr>
          <p:spPr>
            <a:xfrm>
              <a:off x="1590711" y="3510838"/>
              <a:ext cx="8974455" cy="0"/>
            </a:xfrm>
            <a:custGeom>
              <a:avLst/>
              <a:gdLst/>
              <a:ahLst/>
              <a:cxnLst/>
              <a:rect l="l" t="t" r="r" b="b"/>
              <a:pathLst>
                <a:path w="8974455">
                  <a:moveTo>
                    <a:pt x="0" y="0"/>
                  </a:moveTo>
                  <a:lnTo>
                    <a:pt x="8973870" y="0"/>
                  </a:lnTo>
                </a:path>
              </a:pathLst>
            </a:custGeom>
            <a:ln w="12725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514716" y="3463709"/>
              <a:ext cx="9126220" cy="94615"/>
            </a:xfrm>
            <a:custGeom>
              <a:avLst/>
              <a:gdLst/>
              <a:ahLst/>
              <a:cxnLst/>
              <a:rect l="l" t="t" r="r" b="b"/>
              <a:pathLst>
                <a:path w="9126220" h="94614">
                  <a:moveTo>
                    <a:pt x="111734" y="0"/>
                  </a:moveTo>
                  <a:lnTo>
                    <a:pt x="0" y="47129"/>
                  </a:lnTo>
                  <a:lnTo>
                    <a:pt x="111734" y="94259"/>
                  </a:lnTo>
                  <a:lnTo>
                    <a:pt x="91706" y="47129"/>
                  </a:lnTo>
                  <a:lnTo>
                    <a:pt x="111734" y="0"/>
                  </a:lnTo>
                  <a:close/>
                </a:path>
                <a:path w="9126220" h="94614">
                  <a:moveTo>
                    <a:pt x="9125852" y="47129"/>
                  </a:moveTo>
                  <a:lnTo>
                    <a:pt x="9014117" y="0"/>
                  </a:lnTo>
                  <a:lnTo>
                    <a:pt x="9034145" y="47129"/>
                  </a:lnTo>
                  <a:lnTo>
                    <a:pt x="9014117" y="94259"/>
                  </a:lnTo>
                  <a:lnTo>
                    <a:pt x="9125852" y="47129"/>
                  </a:lnTo>
                  <a:close/>
                </a:path>
              </a:pathLst>
            </a:custGeom>
            <a:solidFill>
              <a:srgbClr val="1A283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111912" y="3354344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0"/>
                  </a:moveTo>
                  <a:lnTo>
                    <a:pt x="22859" y="0"/>
                  </a:lnTo>
                  <a:lnTo>
                    <a:pt x="13962" y="1796"/>
                  </a:lnTo>
                  <a:lnTo>
                    <a:pt x="6696" y="6696"/>
                  </a:lnTo>
                  <a:lnTo>
                    <a:pt x="1796" y="13962"/>
                  </a:lnTo>
                  <a:lnTo>
                    <a:pt x="0" y="22859"/>
                  </a:lnTo>
                  <a:lnTo>
                    <a:pt x="0" y="284352"/>
                  </a:lnTo>
                  <a:lnTo>
                    <a:pt x="1796" y="293250"/>
                  </a:lnTo>
                  <a:lnTo>
                    <a:pt x="6696" y="300516"/>
                  </a:lnTo>
                  <a:lnTo>
                    <a:pt x="13962" y="305416"/>
                  </a:lnTo>
                  <a:lnTo>
                    <a:pt x="22859" y="307213"/>
                  </a:lnTo>
                  <a:lnTo>
                    <a:pt x="2248103" y="307213"/>
                  </a:lnTo>
                  <a:lnTo>
                    <a:pt x="2257000" y="305416"/>
                  </a:lnTo>
                  <a:lnTo>
                    <a:pt x="2264267" y="300516"/>
                  </a:lnTo>
                  <a:lnTo>
                    <a:pt x="2269166" y="293250"/>
                  </a:lnTo>
                  <a:lnTo>
                    <a:pt x="2270963" y="284352"/>
                  </a:lnTo>
                  <a:lnTo>
                    <a:pt x="2270963" y="22859"/>
                  </a:lnTo>
                  <a:lnTo>
                    <a:pt x="2269166" y="13962"/>
                  </a:lnTo>
                  <a:lnTo>
                    <a:pt x="2264267" y="6696"/>
                  </a:lnTo>
                  <a:lnTo>
                    <a:pt x="2257000" y="1796"/>
                  </a:lnTo>
                  <a:lnTo>
                    <a:pt x="2248103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111912" y="3354344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307213"/>
                  </a:moveTo>
                  <a:lnTo>
                    <a:pt x="22859" y="307213"/>
                  </a:lnTo>
                  <a:lnTo>
                    <a:pt x="13962" y="305416"/>
                  </a:lnTo>
                  <a:lnTo>
                    <a:pt x="6696" y="300516"/>
                  </a:lnTo>
                  <a:lnTo>
                    <a:pt x="1796" y="293250"/>
                  </a:lnTo>
                  <a:lnTo>
                    <a:pt x="0" y="284352"/>
                  </a:lnTo>
                  <a:lnTo>
                    <a:pt x="0" y="22859"/>
                  </a:lnTo>
                  <a:lnTo>
                    <a:pt x="1796" y="13962"/>
                  </a:lnTo>
                  <a:lnTo>
                    <a:pt x="6696" y="6696"/>
                  </a:lnTo>
                  <a:lnTo>
                    <a:pt x="13962" y="1796"/>
                  </a:lnTo>
                  <a:lnTo>
                    <a:pt x="22859" y="0"/>
                  </a:lnTo>
                  <a:lnTo>
                    <a:pt x="2248103" y="0"/>
                  </a:lnTo>
                  <a:lnTo>
                    <a:pt x="2257000" y="1796"/>
                  </a:lnTo>
                  <a:lnTo>
                    <a:pt x="2264267" y="6696"/>
                  </a:lnTo>
                  <a:lnTo>
                    <a:pt x="2269166" y="13962"/>
                  </a:lnTo>
                  <a:lnTo>
                    <a:pt x="2270963" y="22859"/>
                  </a:lnTo>
                  <a:lnTo>
                    <a:pt x="2270963" y="284352"/>
                  </a:lnTo>
                  <a:lnTo>
                    <a:pt x="2269166" y="293250"/>
                  </a:lnTo>
                  <a:lnTo>
                    <a:pt x="2264267" y="300516"/>
                  </a:lnTo>
                  <a:lnTo>
                    <a:pt x="2257000" y="305416"/>
                  </a:lnTo>
                  <a:lnTo>
                    <a:pt x="2248103" y="307213"/>
                  </a:lnTo>
                  <a:close/>
                </a:path>
              </a:pathLst>
            </a:custGeom>
            <a:ln w="21386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5522149" y="3369942"/>
            <a:ext cx="1376680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sz="1200" dirty="0">
                <a:solidFill>
                  <a:srgbClr val="F2F2F2"/>
                </a:solidFill>
                <a:latin typeface="Grammarsaurus" pitchFamily="2" charset="0"/>
                <a:cs typeface="Arial MT"/>
              </a:rPr>
              <a:t>Hunter-gatherer life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14716" y="3743871"/>
            <a:ext cx="6640195" cy="464871"/>
          </a:xfrm>
          <a:prstGeom prst="rect">
            <a:avLst/>
          </a:prstGeom>
          <a:solidFill>
            <a:srgbClr val="949494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 err="1">
                <a:solidFill>
                  <a:srgbClr val="1A283D"/>
                </a:solidFill>
                <a:latin typeface="Grammarsaurus" pitchFamily="2" charset="0"/>
                <a:cs typeface="Arial MT"/>
              </a:rPr>
              <a:t>Palaeolithic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154834" y="3743871"/>
            <a:ext cx="2486025" cy="464871"/>
          </a:xfrm>
          <a:prstGeom prst="rect">
            <a:avLst/>
          </a:prstGeom>
          <a:solidFill>
            <a:srgbClr val="9EC0BA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Mesolithic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8750238" y="4726456"/>
            <a:ext cx="1725295" cy="184150"/>
            <a:chOff x="8750238" y="4726456"/>
            <a:chExt cx="1725295" cy="184150"/>
          </a:xfrm>
        </p:grpSpPr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194745" y="4726456"/>
              <a:ext cx="184073" cy="18406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750238" y="4726456"/>
              <a:ext cx="184073" cy="184061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848379" y="4726456"/>
              <a:ext cx="184061" cy="184061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0381615" y="4791786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93421" y="38925"/>
                  </a:moveTo>
                  <a:lnTo>
                    <a:pt x="89217" y="34721"/>
                  </a:lnTo>
                  <a:lnTo>
                    <a:pt x="4191" y="34721"/>
                  </a:lnTo>
                  <a:lnTo>
                    <a:pt x="0" y="38925"/>
                  </a:lnTo>
                  <a:lnTo>
                    <a:pt x="0" y="49212"/>
                  </a:lnTo>
                  <a:lnTo>
                    <a:pt x="4203" y="53403"/>
                  </a:lnTo>
                  <a:lnTo>
                    <a:pt x="37363" y="53403"/>
                  </a:lnTo>
                  <a:lnTo>
                    <a:pt x="89204" y="53403"/>
                  </a:lnTo>
                  <a:lnTo>
                    <a:pt x="93421" y="49212"/>
                  </a:lnTo>
                  <a:lnTo>
                    <a:pt x="93421" y="38925"/>
                  </a:lnTo>
                  <a:close/>
                </a:path>
                <a:path w="93979" h="53975">
                  <a:moveTo>
                    <a:pt x="93421" y="4191"/>
                  </a:moveTo>
                  <a:lnTo>
                    <a:pt x="89217" y="0"/>
                  </a:lnTo>
                  <a:lnTo>
                    <a:pt x="4191" y="0"/>
                  </a:lnTo>
                  <a:lnTo>
                    <a:pt x="0" y="4191"/>
                  </a:lnTo>
                  <a:lnTo>
                    <a:pt x="0" y="14478"/>
                  </a:lnTo>
                  <a:lnTo>
                    <a:pt x="4203" y="18681"/>
                  </a:lnTo>
                  <a:lnTo>
                    <a:pt x="37363" y="18681"/>
                  </a:lnTo>
                  <a:lnTo>
                    <a:pt x="89204" y="18681"/>
                  </a:lnTo>
                  <a:lnTo>
                    <a:pt x="93421" y="14478"/>
                  </a:lnTo>
                  <a:lnTo>
                    <a:pt x="93421" y="4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0573302" y="4640920"/>
            <a:ext cx="1280803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mesolithic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256884" y="4640919"/>
            <a:ext cx="423545" cy="4078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mes</a:t>
            </a:r>
            <a:endParaRPr sz="1600" dirty="0">
              <a:latin typeface="Grammarsaurus" pitchFamily="2" charset="0"/>
              <a:cs typeface="Arial"/>
            </a:endParaRPr>
          </a:p>
          <a:p>
            <a:pPr marL="20955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“middle”</a:t>
            </a:r>
          </a:p>
        </p:txBody>
      </p:sp>
      <p:sp>
        <p:nvSpPr>
          <p:cNvPr id="49" name="object 49"/>
          <p:cNvSpPr txBox="1"/>
          <p:nvPr/>
        </p:nvSpPr>
        <p:spPr>
          <a:xfrm>
            <a:off x="9000200" y="4640919"/>
            <a:ext cx="792480" cy="414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ts val="2070"/>
              </a:lnSpc>
              <a:spcBef>
                <a:spcPts val="90"/>
              </a:spcBef>
              <a:tabLst>
                <a:tab pos="440055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o	lith</a:t>
            </a:r>
            <a:endParaRPr sz="1600">
              <a:latin typeface="Grammarsaurus" pitchFamily="2" charset="0"/>
              <a:cs typeface="Arial"/>
            </a:endParaRPr>
          </a:p>
          <a:p>
            <a:pPr marL="448945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“stone”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942786" y="4896702"/>
            <a:ext cx="24002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*CVL</a:t>
            </a:r>
            <a:endParaRPr sz="800">
              <a:latin typeface="Grammarsaurus" pitchFamily="2" charset="0"/>
              <a:cs typeface="Arial MT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1617948" y="4412667"/>
            <a:ext cx="8124190" cy="493395"/>
            <a:chOff x="1617948" y="4412667"/>
            <a:chExt cx="8124190" cy="493395"/>
          </a:xfrm>
        </p:grpSpPr>
        <p:pic>
          <p:nvPicPr>
            <p:cNvPr id="52" name="object 5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452428" y="4412667"/>
              <a:ext cx="289116" cy="271133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8372684" y="4444743"/>
              <a:ext cx="278130" cy="253365"/>
            </a:xfrm>
            <a:custGeom>
              <a:avLst/>
              <a:gdLst/>
              <a:ahLst/>
              <a:cxnLst/>
              <a:rect l="l" t="t" r="r" b="b"/>
              <a:pathLst>
                <a:path w="278129" h="253364">
                  <a:moveTo>
                    <a:pt x="146608" y="0"/>
                  </a:moveTo>
                  <a:lnTo>
                    <a:pt x="131445" y="0"/>
                  </a:lnTo>
                  <a:lnTo>
                    <a:pt x="126377" y="5054"/>
                  </a:lnTo>
                  <a:lnTo>
                    <a:pt x="126377" y="247726"/>
                  </a:lnTo>
                  <a:lnTo>
                    <a:pt x="131445" y="252780"/>
                  </a:lnTo>
                  <a:lnTo>
                    <a:pt x="146608" y="252780"/>
                  </a:lnTo>
                  <a:lnTo>
                    <a:pt x="151663" y="247726"/>
                  </a:lnTo>
                  <a:lnTo>
                    <a:pt x="151663" y="5054"/>
                  </a:lnTo>
                  <a:lnTo>
                    <a:pt x="146608" y="0"/>
                  </a:lnTo>
                  <a:close/>
                </a:path>
                <a:path w="278129" h="253364">
                  <a:moveTo>
                    <a:pt x="66979" y="74574"/>
                  </a:moveTo>
                  <a:lnTo>
                    <a:pt x="59397" y="74574"/>
                  </a:lnTo>
                  <a:lnTo>
                    <a:pt x="49288" y="84683"/>
                  </a:lnTo>
                  <a:lnTo>
                    <a:pt x="49288" y="92265"/>
                  </a:lnTo>
                  <a:lnTo>
                    <a:pt x="70764" y="113753"/>
                  </a:lnTo>
                  <a:lnTo>
                    <a:pt x="5054" y="113753"/>
                  </a:lnTo>
                  <a:lnTo>
                    <a:pt x="0" y="118808"/>
                  </a:lnTo>
                  <a:lnTo>
                    <a:pt x="0" y="133984"/>
                  </a:lnTo>
                  <a:lnTo>
                    <a:pt x="5054" y="139039"/>
                  </a:lnTo>
                  <a:lnTo>
                    <a:pt x="70764" y="139039"/>
                  </a:lnTo>
                  <a:lnTo>
                    <a:pt x="51816" y="157987"/>
                  </a:lnTo>
                  <a:lnTo>
                    <a:pt x="50546" y="161785"/>
                  </a:lnTo>
                  <a:lnTo>
                    <a:pt x="50546" y="166839"/>
                  </a:lnTo>
                  <a:lnTo>
                    <a:pt x="51816" y="170624"/>
                  </a:lnTo>
                  <a:lnTo>
                    <a:pt x="59397" y="178219"/>
                  </a:lnTo>
                  <a:lnTo>
                    <a:pt x="66979" y="178219"/>
                  </a:lnTo>
                  <a:lnTo>
                    <a:pt x="115011" y="130187"/>
                  </a:lnTo>
                  <a:lnTo>
                    <a:pt x="115011" y="122605"/>
                  </a:lnTo>
                  <a:lnTo>
                    <a:pt x="66979" y="74574"/>
                  </a:lnTo>
                  <a:close/>
                </a:path>
                <a:path w="278129" h="253364">
                  <a:moveTo>
                    <a:pt x="218643" y="74574"/>
                  </a:moveTo>
                  <a:lnTo>
                    <a:pt x="211061" y="74574"/>
                  </a:lnTo>
                  <a:lnTo>
                    <a:pt x="165569" y="120078"/>
                  </a:lnTo>
                  <a:lnTo>
                    <a:pt x="164299" y="122605"/>
                  </a:lnTo>
                  <a:lnTo>
                    <a:pt x="164299" y="130187"/>
                  </a:lnTo>
                  <a:lnTo>
                    <a:pt x="165569" y="132714"/>
                  </a:lnTo>
                  <a:lnTo>
                    <a:pt x="211061" y="178219"/>
                  </a:lnTo>
                  <a:lnTo>
                    <a:pt x="218643" y="178219"/>
                  </a:lnTo>
                  <a:lnTo>
                    <a:pt x="228752" y="168109"/>
                  </a:lnTo>
                  <a:lnTo>
                    <a:pt x="228752" y="160515"/>
                  </a:lnTo>
                  <a:lnTo>
                    <a:pt x="207276" y="139039"/>
                  </a:lnTo>
                  <a:lnTo>
                    <a:pt x="272999" y="139039"/>
                  </a:lnTo>
                  <a:lnTo>
                    <a:pt x="278053" y="133984"/>
                  </a:lnTo>
                  <a:lnTo>
                    <a:pt x="278053" y="118808"/>
                  </a:lnTo>
                  <a:lnTo>
                    <a:pt x="272999" y="113753"/>
                  </a:lnTo>
                  <a:lnTo>
                    <a:pt x="207276" y="113753"/>
                  </a:lnTo>
                  <a:lnTo>
                    <a:pt x="228752" y="92265"/>
                  </a:lnTo>
                  <a:lnTo>
                    <a:pt x="228752" y="84683"/>
                  </a:lnTo>
                  <a:lnTo>
                    <a:pt x="218643" y="745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4" name="object 5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068327" y="4721854"/>
              <a:ext cx="184073" cy="18406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17948" y="4721854"/>
              <a:ext cx="184073" cy="18406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732882" y="4721854"/>
              <a:ext cx="184073" cy="184061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3266859" y="4787188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93421" y="38925"/>
                  </a:moveTo>
                  <a:lnTo>
                    <a:pt x="89217" y="34721"/>
                  </a:lnTo>
                  <a:lnTo>
                    <a:pt x="4191" y="34721"/>
                  </a:lnTo>
                  <a:lnTo>
                    <a:pt x="0" y="38925"/>
                  </a:lnTo>
                  <a:lnTo>
                    <a:pt x="0" y="49212"/>
                  </a:lnTo>
                  <a:lnTo>
                    <a:pt x="4203" y="53403"/>
                  </a:lnTo>
                  <a:lnTo>
                    <a:pt x="37363" y="53403"/>
                  </a:lnTo>
                  <a:lnTo>
                    <a:pt x="89204" y="53403"/>
                  </a:lnTo>
                  <a:lnTo>
                    <a:pt x="93421" y="49212"/>
                  </a:lnTo>
                  <a:lnTo>
                    <a:pt x="93421" y="38925"/>
                  </a:lnTo>
                  <a:close/>
                </a:path>
                <a:path w="93979" h="53975">
                  <a:moveTo>
                    <a:pt x="93421" y="4191"/>
                  </a:moveTo>
                  <a:lnTo>
                    <a:pt x="89217" y="0"/>
                  </a:lnTo>
                  <a:lnTo>
                    <a:pt x="4191" y="0"/>
                  </a:lnTo>
                  <a:lnTo>
                    <a:pt x="0" y="4191"/>
                  </a:lnTo>
                  <a:lnTo>
                    <a:pt x="0" y="14478"/>
                  </a:lnTo>
                  <a:lnTo>
                    <a:pt x="4203" y="18681"/>
                  </a:lnTo>
                  <a:lnTo>
                    <a:pt x="37363" y="18681"/>
                  </a:lnTo>
                  <a:lnTo>
                    <a:pt x="89204" y="18681"/>
                  </a:lnTo>
                  <a:lnTo>
                    <a:pt x="93421" y="14478"/>
                  </a:lnTo>
                  <a:lnTo>
                    <a:pt x="93421" y="4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3463598" y="4667885"/>
            <a:ext cx="1203325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palaeolithic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832060" y="4667885"/>
            <a:ext cx="497840" cy="513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15240" algn="ctr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6900"/>
              </a:lnSpc>
              <a:spcBef>
                <a:spcPts val="209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</a:p>
        </p:txBody>
      </p:sp>
      <p:sp>
        <p:nvSpPr>
          <p:cNvPr id="60" name="object 60"/>
          <p:cNvSpPr txBox="1"/>
          <p:nvPr/>
        </p:nvSpPr>
        <p:spPr>
          <a:xfrm>
            <a:off x="2310368" y="4667885"/>
            <a:ext cx="368935" cy="4078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lith</a:t>
            </a:r>
            <a:endParaRPr sz="1600" dirty="0">
              <a:latin typeface="Grammarsaurus" pitchFamily="2" charset="0"/>
              <a:cs typeface="Arial"/>
            </a:endParaRPr>
          </a:p>
          <a:p>
            <a:pPr marL="34925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“stone”</a:t>
            </a:r>
          </a:p>
        </p:txBody>
      </p:sp>
      <p:sp>
        <p:nvSpPr>
          <p:cNvPr id="61" name="object 61"/>
          <p:cNvSpPr txBox="1"/>
          <p:nvPr/>
        </p:nvSpPr>
        <p:spPr>
          <a:xfrm>
            <a:off x="907944" y="4667885"/>
            <a:ext cx="1147445" cy="414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1115" algn="ctr">
              <a:lnSpc>
                <a:spcPts val="2070"/>
              </a:lnSpc>
              <a:spcBef>
                <a:spcPts val="90"/>
              </a:spcBef>
              <a:tabLst>
                <a:tab pos="906780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palae	o</a:t>
            </a:r>
            <a:endParaRPr sz="1600" dirty="0">
              <a:latin typeface="Grammarsaurus" pitchFamily="2" charset="0"/>
              <a:cs typeface="Arial"/>
            </a:endParaRPr>
          </a:p>
          <a:p>
            <a:pPr marL="12065" algn="ctr">
              <a:lnSpc>
                <a:spcPts val="990"/>
              </a:lnSpc>
              <a:tabLst>
                <a:tab pos="907415" algn="l"/>
              </a:tabLst>
            </a:pPr>
            <a:r>
              <a:rPr sz="800" dirty="0">
                <a:latin typeface="Grammarsaurus" pitchFamily="2" charset="0"/>
                <a:cs typeface="Arial MT"/>
              </a:rPr>
              <a:t>“ancient or old”	*CVL</a:t>
            </a:r>
          </a:p>
        </p:txBody>
      </p:sp>
      <p:grpSp>
        <p:nvGrpSpPr>
          <p:cNvPr id="62" name="object 62"/>
          <p:cNvGrpSpPr/>
          <p:nvPr/>
        </p:nvGrpSpPr>
        <p:grpSpPr>
          <a:xfrm>
            <a:off x="763682" y="181230"/>
            <a:ext cx="3014345" cy="4516120"/>
            <a:chOff x="763682" y="181230"/>
            <a:chExt cx="3014345" cy="4516120"/>
          </a:xfrm>
        </p:grpSpPr>
        <p:pic>
          <p:nvPicPr>
            <p:cNvPr id="63" name="object 6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61717" y="4417267"/>
              <a:ext cx="289116" cy="271134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204315" y="4427448"/>
              <a:ext cx="271145" cy="269875"/>
            </a:xfrm>
            <a:custGeom>
              <a:avLst/>
              <a:gdLst/>
              <a:ahLst/>
              <a:cxnLst/>
              <a:rect l="l" t="t" r="r" b="b"/>
              <a:pathLst>
                <a:path w="271144" h="269875">
                  <a:moveTo>
                    <a:pt x="133413" y="75107"/>
                  </a:moveTo>
                  <a:lnTo>
                    <a:pt x="126415" y="68110"/>
                  </a:lnTo>
                  <a:lnTo>
                    <a:pt x="102539" y="68110"/>
                  </a:lnTo>
                  <a:lnTo>
                    <a:pt x="99352" y="64922"/>
                  </a:lnTo>
                  <a:lnTo>
                    <a:pt x="99352" y="57099"/>
                  </a:lnTo>
                  <a:lnTo>
                    <a:pt x="102539" y="53911"/>
                  </a:lnTo>
                  <a:lnTo>
                    <a:pt x="125831" y="53911"/>
                  </a:lnTo>
                  <a:lnTo>
                    <a:pt x="127736" y="52006"/>
                  </a:lnTo>
                  <a:lnTo>
                    <a:pt x="127736" y="47307"/>
                  </a:lnTo>
                  <a:lnTo>
                    <a:pt x="125831" y="45402"/>
                  </a:lnTo>
                  <a:lnTo>
                    <a:pt x="97840" y="45402"/>
                  </a:lnTo>
                  <a:lnTo>
                    <a:pt x="90843" y="52400"/>
                  </a:lnTo>
                  <a:lnTo>
                    <a:pt x="90843" y="69621"/>
                  </a:lnTo>
                  <a:lnTo>
                    <a:pt x="97840" y="76619"/>
                  </a:lnTo>
                  <a:lnTo>
                    <a:pt x="106451" y="76619"/>
                  </a:lnTo>
                  <a:lnTo>
                    <a:pt x="121716" y="76619"/>
                  </a:lnTo>
                  <a:lnTo>
                    <a:pt x="124904" y="79806"/>
                  </a:lnTo>
                  <a:lnTo>
                    <a:pt x="124904" y="87630"/>
                  </a:lnTo>
                  <a:lnTo>
                    <a:pt x="121716" y="90817"/>
                  </a:lnTo>
                  <a:lnTo>
                    <a:pt x="98425" y="90817"/>
                  </a:lnTo>
                  <a:lnTo>
                    <a:pt x="96520" y="92722"/>
                  </a:lnTo>
                  <a:lnTo>
                    <a:pt x="96520" y="97421"/>
                  </a:lnTo>
                  <a:lnTo>
                    <a:pt x="98425" y="99326"/>
                  </a:lnTo>
                  <a:lnTo>
                    <a:pt x="126415" y="99326"/>
                  </a:lnTo>
                  <a:lnTo>
                    <a:pt x="133413" y="92329"/>
                  </a:lnTo>
                  <a:lnTo>
                    <a:pt x="133413" y="75107"/>
                  </a:lnTo>
                  <a:close/>
                </a:path>
                <a:path w="271144" h="269875">
                  <a:moveTo>
                    <a:pt x="270586" y="13690"/>
                  </a:moveTo>
                  <a:lnTo>
                    <a:pt x="267919" y="8509"/>
                  </a:lnTo>
                  <a:lnTo>
                    <a:pt x="265214" y="3238"/>
                  </a:lnTo>
                  <a:lnTo>
                    <a:pt x="261569" y="1028"/>
                  </a:lnTo>
                  <a:lnTo>
                    <a:pt x="261569" y="14770"/>
                  </a:lnTo>
                  <a:lnTo>
                    <a:pt x="261442" y="16471"/>
                  </a:lnTo>
                  <a:lnTo>
                    <a:pt x="261366" y="17526"/>
                  </a:lnTo>
                  <a:lnTo>
                    <a:pt x="215734" y="81407"/>
                  </a:lnTo>
                  <a:lnTo>
                    <a:pt x="215734" y="86042"/>
                  </a:lnTo>
                  <a:lnTo>
                    <a:pt x="261366" y="149923"/>
                  </a:lnTo>
                  <a:lnTo>
                    <a:pt x="261569" y="152679"/>
                  </a:lnTo>
                  <a:lnTo>
                    <a:pt x="259080" y="157505"/>
                  </a:lnTo>
                  <a:lnTo>
                    <a:pt x="256730" y="158940"/>
                  </a:lnTo>
                  <a:lnTo>
                    <a:pt x="51092" y="158940"/>
                  </a:lnTo>
                  <a:lnTo>
                    <a:pt x="51092" y="167462"/>
                  </a:lnTo>
                  <a:lnTo>
                    <a:pt x="51092" y="204355"/>
                  </a:lnTo>
                  <a:lnTo>
                    <a:pt x="26962" y="204355"/>
                  </a:lnTo>
                  <a:lnTo>
                    <a:pt x="19786" y="202895"/>
                  </a:lnTo>
                  <a:lnTo>
                    <a:pt x="13931" y="198945"/>
                  </a:lnTo>
                  <a:lnTo>
                    <a:pt x="9969" y="193078"/>
                  </a:lnTo>
                  <a:lnTo>
                    <a:pt x="8521" y="185902"/>
                  </a:lnTo>
                  <a:lnTo>
                    <a:pt x="9969" y="178727"/>
                  </a:lnTo>
                  <a:lnTo>
                    <a:pt x="13931" y="172859"/>
                  </a:lnTo>
                  <a:lnTo>
                    <a:pt x="19786" y="168910"/>
                  </a:lnTo>
                  <a:lnTo>
                    <a:pt x="26962" y="167462"/>
                  </a:lnTo>
                  <a:lnTo>
                    <a:pt x="51092" y="167462"/>
                  </a:lnTo>
                  <a:lnTo>
                    <a:pt x="51092" y="158940"/>
                  </a:lnTo>
                  <a:lnTo>
                    <a:pt x="19837" y="158940"/>
                  </a:lnTo>
                  <a:lnTo>
                    <a:pt x="13347" y="161721"/>
                  </a:lnTo>
                  <a:lnTo>
                    <a:pt x="8521" y="166255"/>
                  </a:lnTo>
                  <a:lnTo>
                    <a:pt x="8521" y="26962"/>
                  </a:lnTo>
                  <a:lnTo>
                    <a:pt x="26962" y="8509"/>
                  </a:lnTo>
                  <a:lnTo>
                    <a:pt x="256730" y="8509"/>
                  </a:lnTo>
                  <a:lnTo>
                    <a:pt x="259080" y="9956"/>
                  </a:lnTo>
                  <a:lnTo>
                    <a:pt x="261569" y="14770"/>
                  </a:lnTo>
                  <a:lnTo>
                    <a:pt x="261569" y="1028"/>
                  </a:lnTo>
                  <a:lnTo>
                    <a:pt x="259892" y="0"/>
                  </a:lnTo>
                  <a:lnTo>
                    <a:pt x="26962" y="0"/>
                  </a:lnTo>
                  <a:lnTo>
                    <a:pt x="16484" y="2120"/>
                  </a:lnTo>
                  <a:lnTo>
                    <a:pt x="7912" y="7899"/>
                  </a:lnTo>
                  <a:lnTo>
                    <a:pt x="2120" y="16471"/>
                  </a:lnTo>
                  <a:lnTo>
                    <a:pt x="0" y="26962"/>
                  </a:lnTo>
                  <a:lnTo>
                    <a:pt x="0" y="185902"/>
                  </a:lnTo>
                  <a:lnTo>
                    <a:pt x="2120" y="196380"/>
                  </a:lnTo>
                  <a:lnTo>
                    <a:pt x="7912" y="204952"/>
                  </a:lnTo>
                  <a:lnTo>
                    <a:pt x="16484" y="210743"/>
                  </a:lnTo>
                  <a:lnTo>
                    <a:pt x="26962" y="212864"/>
                  </a:lnTo>
                  <a:lnTo>
                    <a:pt x="51092" y="212864"/>
                  </a:lnTo>
                  <a:lnTo>
                    <a:pt x="51092" y="261124"/>
                  </a:lnTo>
                  <a:lnTo>
                    <a:pt x="18935" y="261124"/>
                  </a:lnTo>
                  <a:lnTo>
                    <a:pt x="17030" y="263029"/>
                  </a:lnTo>
                  <a:lnTo>
                    <a:pt x="17030" y="267728"/>
                  </a:lnTo>
                  <a:lnTo>
                    <a:pt x="18935" y="269633"/>
                  </a:lnTo>
                  <a:lnTo>
                    <a:pt x="91770" y="269633"/>
                  </a:lnTo>
                  <a:lnTo>
                    <a:pt x="93662" y="267728"/>
                  </a:lnTo>
                  <a:lnTo>
                    <a:pt x="93662" y="263029"/>
                  </a:lnTo>
                  <a:lnTo>
                    <a:pt x="91770" y="261124"/>
                  </a:lnTo>
                  <a:lnTo>
                    <a:pt x="59613" y="261124"/>
                  </a:lnTo>
                  <a:lnTo>
                    <a:pt x="59613" y="204355"/>
                  </a:lnTo>
                  <a:lnTo>
                    <a:pt x="59613" y="167462"/>
                  </a:lnTo>
                  <a:lnTo>
                    <a:pt x="259892" y="167462"/>
                  </a:lnTo>
                  <a:lnTo>
                    <a:pt x="261874" y="166255"/>
                  </a:lnTo>
                  <a:lnTo>
                    <a:pt x="265214" y="164211"/>
                  </a:lnTo>
                  <a:lnTo>
                    <a:pt x="270586" y="153771"/>
                  </a:lnTo>
                  <a:lnTo>
                    <a:pt x="270129" y="147548"/>
                  </a:lnTo>
                  <a:lnTo>
                    <a:pt x="224777" y="84061"/>
                  </a:lnTo>
                  <a:lnTo>
                    <a:pt x="224777" y="83388"/>
                  </a:lnTo>
                  <a:lnTo>
                    <a:pt x="270129" y="19900"/>
                  </a:lnTo>
                  <a:lnTo>
                    <a:pt x="270306" y="17526"/>
                  </a:lnTo>
                  <a:lnTo>
                    <a:pt x="270383" y="16471"/>
                  </a:lnTo>
                  <a:lnTo>
                    <a:pt x="270510" y="14770"/>
                  </a:lnTo>
                  <a:lnTo>
                    <a:pt x="270586" y="136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5" name="object 6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249185" y="4472486"/>
              <a:ext cx="145879" cy="770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934877" y="4423368"/>
              <a:ext cx="269039" cy="23518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763682" y="181230"/>
              <a:ext cx="3014345" cy="755650"/>
            </a:xfrm>
            <a:custGeom>
              <a:avLst/>
              <a:gdLst/>
              <a:ahLst/>
              <a:cxnLst/>
              <a:rect l="l" t="t" r="r" b="b"/>
              <a:pathLst>
                <a:path w="3014345" h="755650">
                  <a:moveTo>
                    <a:pt x="2999422" y="0"/>
                  </a:moveTo>
                  <a:lnTo>
                    <a:pt x="14706" y="0"/>
                  </a:lnTo>
                  <a:lnTo>
                    <a:pt x="8985" y="3498"/>
                  </a:lnTo>
                  <a:lnTo>
                    <a:pt x="4310" y="13033"/>
                  </a:lnTo>
                  <a:lnTo>
                    <a:pt x="115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156" y="727977"/>
                  </a:lnTo>
                  <a:lnTo>
                    <a:pt x="4310" y="742108"/>
                  </a:lnTo>
                  <a:lnTo>
                    <a:pt x="8985" y="751643"/>
                  </a:lnTo>
                  <a:lnTo>
                    <a:pt x="14706" y="755142"/>
                  </a:lnTo>
                  <a:lnTo>
                    <a:pt x="2999422" y="755142"/>
                  </a:lnTo>
                  <a:lnTo>
                    <a:pt x="3005144" y="751643"/>
                  </a:lnTo>
                  <a:lnTo>
                    <a:pt x="3009819" y="742108"/>
                  </a:lnTo>
                  <a:lnTo>
                    <a:pt x="3012972" y="727977"/>
                  </a:lnTo>
                  <a:lnTo>
                    <a:pt x="3014129" y="710692"/>
                  </a:lnTo>
                  <a:lnTo>
                    <a:pt x="3014129" y="44450"/>
                  </a:lnTo>
                  <a:lnTo>
                    <a:pt x="3012972" y="27164"/>
                  </a:lnTo>
                  <a:lnTo>
                    <a:pt x="3009819" y="13033"/>
                  </a:lnTo>
                  <a:lnTo>
                    <a:pt x="3005144" y="3498"/>
                  </a:lnTo>
                  <a:lnTo>
                    <a:pt x="2999422" y="0"/>
                  </a:lnTo>
                  <a:close/>
                </a:path>
              </a:pathLst>
            </a:custGeom>
            <a:solidFill>
              <a:srgbClr val="323F37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8" name="object 68"/>
          <p:cNvSpPr txBox="1">
            <a:spLocks noGrp="1"/>
          </p:cNvSpPr>
          <p:nvPr>
            <p:ph type="title"/>
          </p:nvPr>
        </p:nvSpPr>
        <p:spPr>
          <a:xfrm>
            <a:off x="775271" y="209878"/>
            <a:ext cx="3014345" cy="639919"/>
          </a:xfrm>
          <a:prstGeom prst="rect">
            <a:avLst/>
          </a:prstGeom>
          <a:ln w="21685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74638" indent="-265113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solidFill>
                  <a:srgbClr val="FFFCF8"/>
                </a:solidFill>
                <a:latin typeface="Grammarsaurus" pitchFamily="2" charset="0"/>
              </a:rPr>
              <a:t>Let’s discuss</a:t>
            </a:r>
          </a:p>
        </p:txBody>
      </p:sp>
      <p:grpSp>
        <p:nvGrpSpPr>
          <p:cNvPr id="69" name="object 69"/>
          <p:cNvGrpSpPr/>
          <p:nvPr/>
        </p:nvGrpSpPr>
        <p:grpSpPr>
          <a:xfrm>
            <a:off x="801281" y="487405"/>
            <a:ext cx="10867390" cy="6370955"/>
            <a:chOff x="801281" y="487405"/>
            <a:chExt cx="10867390" cy="6370955"/>
          </a:xfrm>
        </p:grpSpPr>
        <p:pic>
          <p:nvPicPr>
            <p:cNvPr id="70" name="object 7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995495" y="1880758"/>
              <a:ext cx="297938" cy="511276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049752" y="1994710"/>
              <a:ext cx="470209" cy="367029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7478764" y="2194396"/>
              <a:ext cx="408940" cy="188595"/>
            </a:xfrm>
            <a:custGeom>
              <a:avLst/>
              <a:gdLst/>
              <a:ahLst/>
              <a:cxnLst/>
              <a:rect l="l" t="t" r="r" b="b"/>
              <a:pathLst>
                <a:path w="408940" h="188594">
                  <a:moveTo>
                    <a:pt x="408355" y="0"/>
                  </a:moveTo>
                  <a:lnTo>
                    <a:pt x="357425" y="4507"/>
                  </a:lnTo>
                  <a:lnTo>
                    <a:pt x="306400" y="7612"/>
                  </a:lnTo>
                  <a:lnTo>
                    <a:pt x="255308" y="9313"/>
                  </a:lnTo>
                  <a:lnTo>
                    <a:pt x="204177" y="9613"/>
                  </a:lnTo>
                  <a:lnTo>
                    <a:pt x="153047" y="9313"/>
                  </a:lnTo>
                  <a:lnTo>
                    <a:pt x="101955" y="7612"/>
                  </a:lnTo>
                  <a:lnTo>
                    <a:pt x="50930" y="4507"/>
                  </a:lnTo>
                  <a:lnTo>
                    <a:pt x="0" y="0"/>
                  </a:lnTo>
                  <a:lnTo>
                    <a:pt x="0" y="162750"/>
                  </a:lnTo>
                  <a:lnTo>
                    <a:pt x="2006" y="172684"/>
                  </a:lnTo>
                  <a:lnTo>
                    <a:pt x="7477" y="180794"/>
                  </a:lnTo>
                  <a:lnTo>
                    <a:pt x="15591" y="186260"/>
                  </a:lnTo>
                  <a:lnTo>
                    <a:pt x="25526" y="188264"/>
                  </a:lnTo>
                  <a:lnTo>
                    <a:pt x="382828" y="188264"/>
                  </a:lnTo>
                  <a:lnTo>
                    <a:pt x="392764" y="186260"/>
                  </a:lnTo>
                  <a:lnTo>
                    <a:pt x="400878" y="180794"/>
                  </a:lnTo>
                  <a:lnTo>
                    <a:pt x="406349" y="172684"/>
                  </a:lnTo>
                  <a:lnTo>
                    <a:pt x="408355" y="162750"/>
                  </a:lnTo>
                  <a:lnTo>
                    <a:pt x="408355" y="0"/>
                  </a:lnTo>
                  <a:close/>
                </a:path>
              </a:pathLst>
            </a:custGeom>
            <a:solidFill>
              <a:srgbClr val="4E342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7478765" y="2194396"/>
              <a:ext cx="374650" cy="188595"/>
            </a:xfrm>
            <a:custGeom>
              <a:avLst/>
              <a:gdLst/>
              <a:ahLst/>
              <a:cxnLst/>
              <a:rect l="l" t="t" r="r" b="b"/>
              <a:pathLst>
                <a:path w="374650" h="188594">
                  <a:moveTo>
                    <a:pt x="374319" y="0"/>
                  </a:moveTo>
                  <a:lnTo>
                    <a:pt x="327657" y="4507"/>
                  </a:lnTo>
                  <a:lnTo>
                    <a:pt x="280887" y="7612"/>
                  </a:lnTo>
                  <a:lnTo>
                    <a:pt x="234043" y="9313"/>
                  </a:lnTo>
                  <a:lnTo>
                    <a:pt x="187159" y="9613"/>
                  </a:lnTo>
                  <a:lnTo>
                    <a:pt x="140278" y="9313"/>
                  </a:lnTo>
                  <a:lnTo>
                    <a:pt x="93437" y="7612"/>
                  </a:lnTo>
                  <a:lnTo>
                    <a:pt x="46667" y="4507"/>
                  </a:lnTo>
                  <a:lnTo>
                    <a:pt x="0" y="0"/>
                  </a:lnTo>
                  <a:lnTo>
                    <a:pt x="0" y="162750"/>
                  </a:lnTo>
                  <a:lnTo>
                    <a:pt x="1515" y="172348"/>
                  </a:lnTo>
                  <a:lnTo>
                    <a:pt x="6419" y="180346"/>
                  </a:lnTo>
                  <a:lnTo>
                    <a:pt x="13962" y="185924"/>
                  </a:lnTo>
                  <a:lnTo>
                    <a:pt x="23393" y="188264"/>
                  </a:lnTo>
                  <a:lnTo>
                    <a:pt x="350926" y="188264"/>
                  </a:lnTo>
                  <a:lnTo>
                    <a:pt x="360357" y="185924"/>
                  </a:lnTo>
                  <a:lnTo>
                    <a:pt x="367899" y="180346"/>
                  </a:lnTo>
                  <a:lnTo>
                    <a:pt x="372804" y="172348"/>
                  </a:lnTo>
                  <a:lnTo>
                    <a:pt x="374319" y="162750"/>
                  </a:lnTo>
                  <a:lnTo>
                    <a:pt x="374319" y="0"/>
                  </a:lnTo>
                  <a:close/>
                </a:path>
              </a:pathLst>
            </a:custGeom>
            <a:solidFill>
              <a:srgbClr val="79554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563840" y="2201125"/>
              <a:ext cx="238213" cy="181545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7435915" y="1888040"/>
              <a:ext cx="494665" cy="316230"/>
            </a:xfrm>
            <a:custGeom>
              <a:avLst/>
              <a:gdLst/>
              <a:ahLst/>
              <a:cxnLst/>
              <a:rect l="l" t="t" r="r" b="b"/>
              <a:pathLst>
                <a:path w="494665" h="316230">
                  <a:moveTo>
                    <a:pt x="251599" y="0"/>
                  </a:moveTo>
                  <a:lnTo>
                    <a:pt x="242455" y="0"/>
                  </a:lnTo>
                  <a:lnTo>
                    <a:pt x="235623" y="4851"/>
                  </a:lnTo>
                  <a:lnTo>
                    <a:pt x="193600" y="38551"/>
                  </a:lnTo>
                  <a:lnTo>
                    <a:pt x="158243" y="71950"/>
                  </a:lnTo>
                  <a:lnTo>
                    <a:pt x="124055" y="108993"/>
                  </a:lnTo>
                  <a:lnTo>
                    <a:pt x="91154" y="149464"/>
                  </a:lnTo>
                  <a:lnTo>
                    <a:pt x="59656" y="193144"/>
                  </a:lnTo>
                  <a:lnTo>
                    <a:pt x="29676" y="239813"/>
                  </a:lnTo>
                  <a:lnTo>
                    <a:pt x="25" y="291693"/>
                  </a:lnTo>
                  <a:lnTo>
                    <a:pt x="0" y="294627"/>
                  </a:lnTo>
                  <a:lnTo>
                    <a:pt x="2501" y="299567"/>
                  </a:lnTo>
                  <a:lnTo>
                    <a:pt x="82162" y="310091"/>
                  </a:lnTo>
                  <a:lnTo>
                    <a:pt x="146583" y="313943"/>
                  </a:lnTo>
                  <a:lnTo>
                    <a:pt x="235546" y="315963"/>
                  </a:lnTo>
                  <a:lnTo>
                    <a:pt x="320984" y="314902"/>
                  </a:lnTo>
                  <a:lnTo>
                    <a:pt x="381509" y="312210"/>
                  </a:lnTo>
                  <a:lnTo>
                    <a:pt x="428996" y="308619"/>
                  </a:lnTo>
                  <a:lnTo>
                    <a:pt x="486422" y="301675"/>
                  </a:lnTo>
                  <a:lnTo>
                    <a:pt x="494055" y="294627"/>
                  </a:lnTo>
                  <a:lnTo>
                    <a:pt x="494030" y="291693"/>
                  </a:lnTo>
                  <a:lnTo>
                    <a:pt x="463751" y="238774"/>
                  </a:lnTo>
                  <a:lnTo>
                    <a:pt x="433072" y="191186"/>
                  </a:lnTo>
                  <a:lnTo>
                    <a:pt x="400810" y="146725"/>
                  </a:lnTo>
                  <a:lnTo>
                    <a:pt x="367088" y="105626"/>
                  </a:lnTo>
                  <a:lnTo>
                    <a:pt x="332033" y="68124"/>
                  </a:lnTo>
                  <a:lnTo>
                    <a:pt x="295768" y="34454"/>
                  </a:lnTo>
                  <a:lnTo>
                    <a:pt x="258419" y="4851"/>
                  </a:lnTo>
                  <a:lnTo>
                    <a:pt x="251599" y="0"/>
                  </a:lnTo>
                  <a:close/>
                </a:path>
              </a:pathLst>
            </a:custGeom>
            <a:solidFill>
              <a:srgbClr val="F57C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7435913" y="1897057"/>
              <a:ext cx="460375" cy="307340"/>
            </a:xfrm>
            <a:custGeom>
              <a:avLst/>
              <a:gdLst/>
              <a:ahLst/>
              <a:cxnLst/>
              <a:rect l="l" t="t" r="r" b="b"/>
              <a:pathLst>
                <a:path w="460375" h="307339">
                  <a:moveTo>
                    <a:pt x="230009" y="0"/>
                  </a:moveTo>
                  <a:lnTo>
                    <a:pt x="193600" y="29534"/>
                  </a:lnTo>
                  <a:lnTo>
                    <a:pt x="158245" y="62933"/>
                  </a:lnTo>
                  <a:lnTo>
                    <a:pt x="124059" y="99976"/>
                  </a:lnTo>
                  <a:lnTo>
                    <a:pt x="91159" y="140447"/>
                  </a:lnTo>
                  <a:lnTo>
                    <a:pt x="59661" y="184127"/>
                  </a:lnTo>
                  <a:lnTo>
                    <a:pt x="29680" y="230796"/>
                  </a:lnTo>
                  <a:lnTo>
                    <a:pt x="25" y="282676"/>
                  </a:lnTo>
                  <a:lnTo>
                    <a:pt x="0" y="285610"/>
                  </a:lnTo>
                  <a:lnTo>
                    <a:pt x="2501" y="290550"/>
                  </a:lnTo>
                  <a:lnTo>
                    <a:pt x="82164" y="301074"/>
                  </a:lnTo>
                  <a:lnTo>
                    <a:pt x="146583" y="304926"/>
                  </a:lnTo>
                  <a:lnTo>
                    <a:pt x="230009" y="306870"/>
                  </a:lnTo>
                  <a:lnTo>
                    <a:pt x="313442" y="304926"/>
                  </a:lnTo>
                  <a:lnTo>
                    <a:pt x="377866" y="301074"/>
                  </a:lnTo>
                  <a:lnTo>
                    <a:pt x="423958" y="296567"/>
                  </a:lnTo>
                  <a:lnTo>
                    <a:pt x="460032" y="285610"/>
                  </a:lnTo>
                  <a:lnTo>
                    <a:pt x="459993" y="282676"/>
                  </a:lnTo>
                  <a:lnTo>
                    <a:pt x="430351" y="230796"/>
                  </a:lnTo>
                  <a:lnTo>
                    <a:pt x="400370" y="184127"/>
                  </a:lnTo>
                  <a:lnTo>
                    <a:pt x="368871" y="140447"/>
                  </a:lnTo>
                  <a:lnTo>
                    <a:pt x="335969" y="99976"/>
                  </a:lnTo>
                  <a:lnTo>
                    <a:pt x="301781" y="62933"/>
                  </a:lnTo>
                  <a:lnTo>
                    <a:pt x="266423" y="29534"/>
                  </a:lnTo>
                  <a:lnTo>
                    <a:pt x="230009" y="0"/>
                  </a:lnTo>
                  <a:close/>
                </a:path>
              </a:pathLst>
            </a:custGeom>
            <a:solidFill>
              <a:srgbClr val="FFB30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7427061" y="1880768"/>
              <a:ext cx="511809" cy="510540"/>
            </a:xfrm>
            <a:custGeom>
              <a:avLst/>
              <a:gdLst/>
              <a:ahLst/>
              <a:cxnLst/>
              <a:rect l="l" t="t" r="r" b="b"/>
              <a:pathLst>
                <a:path w="511809" h="510539">
                  <a:moveTo>
                    <a:pt x="111823" y="220065"/>
                  </a:moveTo>
                  <a:lnTo>
                    <a:pt x="109131" y="214541"/>
                  </a:lnTo>
                  <a:lnTo>
                    <a:pt x="106387" y="212712"/>
                  </a:lnTo>
                  <a:lnTo>
                    <a:pt x="100253" y="212356"/>
                  </a:lnTo>
                  <a:lnTo>
                    <a:pt x="97320" y="213855"/>
                  </a:lnTo>
                  <a:lnTo>
                    <a:pt x="85623" y="232067"/>
                  </a:lnTo>
                  <a:lnTo>
                    <a:pt x="77228" y="245948"/>
                  </a:lnTo>
                  <a:lnTo>
                    <a:pt x="69608" y="259892"/>
                  </a:lnTo>
                  <a:lnTo>
                    <a:pt x="68287" y="262521"/>
                  </a:lnTo>
                  <a:lnTo>
                    <a:pt x="68427" y="265645"/>
                  </a:lnTo>
                  <a:lnTo>
                    <a:pt x="71526" y="270662"/>
                  </a:lnTo>
                  <a:lnTo>
                    <a:pt x="74269" y="272199"/>
                  </a:lnTo>
                  <a:lnTo>
                    <a:pt x="77216" y="272199"/>
                  </a:lnTo>
                  <a:lnTo>
                    <a:pt x="80441" y="272199"/>
                  </a:lnTo>
                  <a:lnTo>
                    <a:pt x="83388" y="270370"/>
                  </a:lnTo>
                  <a:lnTo>
                    <a:pt x="84836" y="267487"/>
                  </a:lnTo>
                  <a:lnTo>
                    <a:pt x="92163" y="254139"/>
                  </a:lnTo>
                  <a:lnTo>
                    <a:pt x="100330" y="240652"/>
                  </a:lnTo>
                  <a:lnTo>
                    <a:pt x="106997" y="230200"/>
                  </a:lnTo>
                  <a:lnTo>
                    <a:pt x="111569" y="223342"/>
                  </a:lnTo>
                  <a:lnTo>
                    <a:pt x="111823" y="220065"/>
                  </a:lnTo>
                  <a:close/>
                </a:path>
                <a:path w="511809" h="510539">
                  <a:moveTo>
                    <a:pt x="179959" y="164249"/>
                  </a:moveTo>
                  <a:lnTo>
                    <a:pt x="179870" y="159004"/>
                  </a:lnTo>
                  <a:lnTo>
                    <a:pt x="173367" y="152527"/>
                  </a:lnTo>
                  <a:lnTo>
                    <a:pt x="168135" y="152438"/>
                  </a:lnTo>
                  <a:lnTo>
                    <a:pt x="164782" y="155587"/>
                  </a:lnTo>
                  <a:lnTo>
                    <a:pt x="142252" y="188937"/>
                  </a:lnTo>
                  <a:lnTo>
                    <a:pt x="136334" y="204038"/>
                  </a:lnTo>
                  <a:lnTo>
                    <a:pt x="136766" y="206895"/>
                  </a:lnTo>
                  <a:lnTo>
                    <a:pt x="139966" y="211340"/>
                  </a:lnTo>
                  <a:lnTo>
                    <a:pt x="142532" y="212648"/>
                  </a:lnTo>
                  <a:lnTo>
                    <a:pt x="145275" y="212648"/>
                  </a:lnTo>
                  <a:lnTo>
                    <a:pt x="148945" y="212648"/>
                  </a:lnTo>
                  <a:lnTo>
                    <a:pt x="152184" y="210299"/>
                  </a:lnTo>
                  <a:lnTo>
                    <a:pt x="153352" y="206832"/>
                  </a:lnTo>
                  <a:lnTo>
                    <a:pt x="157683" y="196151"/>
                  </a:lnTo>
                  <a:lnTo>
                    <a:pt x="163068" y="186004"/>
                  </a:lnTo>
                  <a:lnTo>
                    <a:pt x="169468" y="176466"/>
                  </a:lnTo>
                  <a:lnTo>
                    <a:pt x="176822" y="167601"/>
                  </a:lnTo>
                  <a:lnTo>
                    <a:pt x="179959" y="164249"/>
                  </a:lnTo>
                  <a:close/>
                </a:path>
                <a:path w="511809" h="510539">
                  <a:moveTo>
                    <a:pt x="206019" y="220776"/>
                  </a:moveTo>
                  <a:lnTo>
                    <a:pt x="204304" y="215671"/>
                  </a:lnTo>
                  <a:lnTo>
                    <a:pt x="195897" y="211480"/>
                  </a:lnTo>
                  <a:lnTo>
                    <a:pt x="190792" y="213182"/>
                  </a:lnTo>
                  <a:lnTo>
                    <a:pt x="174472" y="256628"/>
                  </a:lnTo>
                  <a:lnTo>
                    <a:pt x="169900" y="274688"/>
                  </a:lnTo>
                  <a:lnTo>
                    <a:pt x="172669" y="279311"/>
                  </a:lnTo>
                  <a:lnTo>
                    <a:pt x="177901" y="280631"/>
                  </a:lnTo>
                  <a:lnTo>
                    <a:pt x="179298" y="280708"/>
                  </a:lnTo>
                  <a:lnTo>
                    <a:pt x="183184" y="280708"/>
                  </a:lnTo>
                  <a:lnTo>
                    <a:pt x="186575" y="278091"/>
                  </a:lnTo>
                  <a:lnTo>
                    <a:pt x="190754" y="261708"/>
                  </a:lnTo>
                  <a:lnTo>
                    <a:pt x="194564" y="249262"/>
                  </a:lnTo>
                  <a:lnTo>
                    <a:pt x="198945" y="237007"/>
                  </a:lnTo>
                  <a:lnTo>
                    <a:pt x="203923" y="224980"/>
                  </a:lnTo>
                  <a:lnTo>
                    <a:pt x="206019" y="220776"/>
                  </a:lnTo>
                  <a:close/>
                </a:path>
                <a:path w="511809" h="510539">
                  <a:moveTo>
                    <a:pt x="239445" y="117729"/>
                  </a:moveTo>
                  <a:lnTo>
                    <a:pt x="236613" y="112229"/>
                  </a:lnTo>
                  <a:lnTo>
                    <a:pt x="233807" y="110477"/>
                  </a:lnTo>
                  <a:lnTo>
                    <a:pt x="227622" y="110286"/>
                  </a:lnTo>
                  <a:lnTo>
                    <a:pt x="224726" y="111887"/>
                  </a:lnTo>
                  <a:lnTo>
                    <a:pt x="212737" y="148018"/>
                  </a:lnTo>
                  <a:lnTo>
                    <a:pt x="215950" y="152336"/>
                  </a:lnTo>
                  <a:lnTo>
                    <a:pt x="220599" y="153009"/>
                  </a:lnTo>
                  <a:lnTo>
                    <a:pt x="221843" y="153098"/>
                  </a:lnTo>
                  <a:lnTo>
                    <a:pt x="226060" y="153098"/>
                  </a:lnTo>
                  <a:lnTo>
                    <a:pt x="229628" y="149999"/>
                  </a:lnTo>
                  <a:lnTo>
                    <a:pt x="231406" y="138061"/>
                  </a:lnTo>
                  <a:lnTo>
                    <a:pt x="233870" y="130556"/>
                  </a:lnTo>
                  <a:lnTo>
                    <a:pt x="237540" y="123609"/>
                  </a:lnTo>
                  <a:lnTo>
                    <a:pt x="239268" y="121043"/>
                  </a:lnTo>
                  <a:lnTo>
                    <a:pt x="239445" y="117729"/>
                  </a:lnTo>
                  <a:close/>
                </a:path>
                <a:path w="511809" h="510539">
                  <a:moveTo>
                    <a:pt x="264388" y="173926"/>
                  </a:moveTo>
                  <a:lnTo>
                    <a:pt x="260578" y="170116"/>
                  </a:lnTo>
                  <a:lnTo>
                    <a:pt x="251180" y="170116"/>
                  </a:lnTo>
                  <a:lnTo>
                    <a:pt x="247370" y="173926"/>
                  </a:lnTo>
                  <a:lnTo>
                    <a:pt x="247370" y="225856"/>
                  </a:lnTo>
                  <a:lnTo>
                    <a:pt x="251180" y="229666"/>
                  </a:lnTo>
                  <a:lnTo>
                    <a:pt x="255879" y="229666"/>
                  </a:lnTo>
                  <a:lnTo>
                    <a:pt x="260578" y="229666"/>
                  </a:lnTo>
                  <a:lnTo>
                    <a:pt x="264388" y="225856"/>
                  </a:lnTo>
                  <a:lnTo>
                    <a:pt x="264388" y="173926"/>
                  </a:lnTo>
                  <a:close/>
                </a:path>
                <a:path w="511809" h="510539">
                  <a:moveTo>
                    <a:pt x="264388" y="46316"/>
                  </a:moveTo>
                  <a:lnTo>
                    <a:pt x="260578" y="42506"/>
                  </a:lnTo>
                  <a:lnTo>
                    <a:pt x="251180" y="42506"/>
                  </a:lnTo>
                  <a:lnTo>
                    <a:pt x="247370" y="46316"/>
                  </a:lnTo>
                  <a:lnTo>
                    <a:pt x="247370" y="89738"/>
                  </a:lnTo>
                  <a:lnTo>
                    <a:pt x="251180" y="93548"/>
                  </a:lnTo>
                  <a:lnTo>
                    <a:pt x="255879" y="93548"/>
                  </a:lnTo>
                  <a:lnTo>
                    <a:pt x="260578" y="93548"/>
                  </a:lnTo>
                  <a:lnTo>
                    <a:pt x="264388" y="89738"/>
                  </a:lnTo>
                  <a:lnTo>
                    <a:pt x="264388" y="46316"/>
                  </a:lnTo>
                  <a:close/>
                </a:path>
                <a:path w="511809" h="510539">
                  <a:moveTo>
                    <a:pt x="299008" y="148018"/>
                  </a:moveTo>
                  <a:lnTo>
                    <a:pt x="284124" y="110286"/>
                  </a:lnTo>
                  <a:lnTo>
                    <a:pt x="277952" y="110477"/>
                  </a:lnTo>
                  <a:lnTo>
                    <a:pt x="275145" y="112229"/>
                  </a:lnTo>
                  <a:lnTo>
                    <a:pt x="272300" y="117729"/>
                  </a:lnTo>
                  <a:lnTo>
                    <a:pt x="272491" y="121043"/>
                  </a:lnTo>
                  <a:lnTo>
                    <a:pt x="274205" y="123609"/>
                  </a:lnTo>
                  <a:lnTo>
                    <a:pt x="277888" y="130556"/>
                  </a:lnTo>
                  <a:lnTo>
                    <a:pt x="280352" y="138061"/>
                  </a:lnTo>
                  <a:lnTo>
                    <a:pt x="282117" y="149999"/>
                  </a:lnTo>
                  <a:lnTo>
                    <a:pt x="285686" y="153098"/>
                  </a:lnTo>
                  <a:lnTo>
                    <a:pt x="289902" y="153098"/>
                  </a:lnTo>
                  <a:lnTo>
                    <a:pt x="290322" y="153098"/>
                  </a:lnTo>
                  <a:lnTo>
                    <a:pt x="295795" y="152336"/>
                  </a:lnTo>
                  <a:lnTo>
                    <a:pt x="299008" y="148018"/>
                  </a:lnTo>
                  <a:close/>
                </a:path>
                <a:path w="511809" h="510539">
                  <a:moveTo>
                    <a:pt x="341833" y="274637"/>
                  </a:moveTo>
                  <a:lnTo>
                    <a:pt x="328434" y="230174"/>
                  </a:lnTo>
                  <a:lnTo>
                    <a:pt x="312915" y="212445"/>
                  </a:lnTo>
                  <a:lnTo>
                    <a:pt x="310007" y="213893"/>
                  </a:lnTo>
                  <a:lnTo>
                    <a:pt x="306654" y="218973"/>
                  </a:lnTo>
                  <a:lnTo>
                    <a:pt x="306463" y="222211"/>
                  </a:lnTo>
                  <a:lnTo>
                    <a:pt x="307822" y="224929"/>
                  </a:lnTo>
                  <a:lnTo>
                    <a:pt x="312801" y="236956"/>
                  </a:lnTo>
                  <a:lnTo>
                    <a:pt x="317195" y="249212"/>
                  </a:lnTo>
                  <a:lnTo>
                    <a:pt x="320992" y="261658"/>
                  </a:lnTo>
                  <a:lnTo>
                    <a:pt x="325132" y="278053"/>
                  </a:lnTo>
                  <a:lnTo>
                    <a:pt x="328536" y="280708"/>
                  </a:lnTo>
                  <a:lnTo>
                    <a:pt x="332435" y="280708"/>
                  </a:lnTo>
                  <a:lnTo>
                    <a:pt x="333133" y="280695"/>
                  </a:lnTo>
                  <a:lnTo>
                    <a:pt x="339064" y="279247"/>
                  </a:lnTo>
                  <a:lnTo>
                    <a:pt x="341833" y="274637"/>
                  </a:lnTo>
                  <a:close/>
                </a:path>
                <a:path w="511809" h="510539">
                  <a:moveTo>
                    <a:pt x="375386" y="204089"/>
                  </a:moveTo>
                  <a:lnTo>
                    <a:pt x="355650" y="165976"/>
                  </a:lnTo>
                  <a:lnTo>
                    <a:pt x="343598" y="152742"/>
                  </a:lnTo>
                  <a:lnTo>
                    <a:pt x="338569" y="152920"/>
                  </a:lnTo>
                  <a:lnTo>
                    <a:pt x="332257" y="159181"/>
                  </a:lnTo>
                  <a:lnTo>
                    <a:pt x="332054" y="164223"/>
                  </a:lnTo>
                  <a:lnTo>
                    <a:pt x="342277" y="176466"/>
                  </a:lnTo>
                  <a:lnTo>
                    <a:pt x="348678" y="186004"/>
                  </a:lnTo>
                  <a:lnTo>
                    <a:pt x="354063" y="196151"/>
                  </a:lnTo>
                  <a:lnTo>
                    <a:pt x="358394" y="206832"/>
                  </a:lnTo>
                  <a:lnTo>
                    <a:pt x="359549" y="210299"/>
                  </a:lnTo>
                  <a:lnTo>
                    <a:pt x="362800" y="212648"/>
                  </a:lnTo>
                  <a:lnTo>
                    <a:pt x="366471" y="212648"/>
                  </a:lnTo>
                  <a:lnTo>
                    <a:pt x="369189" y="212648"/>
                  </a:lnTo>
                  <a:lnTo>
                    <a:pt x="371754" y="211340"/>
                  </a:lnTo>
                  <a:lnTo>
                    <a:pt x="374942" y="206933"/>
                  </a:lnTo>
                  <a:lnTo>
                    <a:pt x="375386" y="204089"/>
                  </a:lnTo>
                  <a:close/>
                </a:path>
                <a:path w="511809" h="510539">
                  <a:moveTo>
                    <a:pt x="443420" y="262521"/>
                  </a:moveTo>
                  <a:lnTo>
                    <a:pt x="414388" y="213855"/>
                  </a:lnTo>
                  <a:lnTo>
                    <a:pt x="411454" y="212356"/>
                  </a:lnTo>
                  <a:lnTo>
                    <a:pt x="405320" y="212712"/>
                  </a:lnTo>
                  <a:lnTo>
                    <a:pt x="402577" y="214541"/>
                  </a:lnTo>
                  <a:lnTo>
                    <a:pt x="399884" y="220065"/>
                  </a:lnTo>
                  <a:lnTo>
                    <a:pt x="400138" y="223342"/>
                  </a:lnTo>
                  <a:lnTo>
                    <a:pt x="401891" y="225882"/>
                  </a:lnTo>
                  <a:lnTo>
                    <a:pt x="411378" y="240652"/>
                  </a:lnTo>
                  <a:lnTo>
                    <a:pt x="419544" y="254139"/>
                  </a:lnTo>
                  <a:lnTo>
                    <a:pt x="426872" y="267487"/>
                  </a:lnTo>
                  <a:lnTo>
                    <a:pt x="428320" y="270383"/>
                  </a:lnTo>
                  <a:lnTo>
                    <a:pt x="431292" y="272211"/>
                  </a:lnTo>
                  <a:lnTo>
                    <a:pt x="434530" y="272199"/>
                  </a:lnTo>
                  <a:lnTo>
                    <a:pt x="437476" y="272186"/>
                  </a:lnTo>
                  <a:lnTo>
                    <a:pt x="440194" y="270649"/>
                  </a:lnTo>
                  <a:lnTo>
                    <a:pt x="443280" y="265633"/>
                  </a:lnTo>
                  <a:lnTo>
                    <a:pt x="443420" y="262521"/>
                  </a:lnTo>
                  <a:close/>
                </a:path>
                <a:path w="511809" h="510539">
                  <a:moveTo>
                    <a:pt x="511759" y="303110"/>
                  </a:moveTo>
                  <a:lnTo>
                    <a:pt x="511670" y="297319"/>
                  </a:lnTo>
                  <a:lnTo>
                    <a:pt x="509054" y="292481"/>
                  </a:lnTo>
                  <a:lnTo>
                    <a:pt x="493991" y="266280"/>
                  </a:lnTo>
                  <a:lnTo>
                    <a:pt x="493991" y="300583"/>
                  </a:lnTo>
                  <a:lnTo>
                    <a:pt x="493788" y="300583"/>
                  </a:lnTo>
                  <a:lnTo>
                    <a:pt x="471665" y="303682"/>
                  </a:lnTo>
                  <a:lnTo>
                    <a:pt x="452335" y="305777"/>
                  </a:lnTo>
                  <a:lnTo>
                    <a:pt x="451535" y="305854"/>
                  </a:lnTo>
                  <a:lnTo>
                    <a:pt x="451535" y="323100"/>
                  </a:lnTo>
                  <a:lnTo>
                    <a:pt x="451535" y="485775"/>
                  </a:lnTo>
                  <a:lnTo>
                    <a:pt x="443915" y="493395"/>
                  </a:lnTo>
                  <a:lnTo>
                    <a:pt x="67818" y="493395"/>
                  </a:lnTo>
                  <a:lnTo>
                    <a:pt x="60198" y="485775"/>
                  </a:lnTo>
                  <a:lnTo>
                    <a:pt x="60198" y="323100"/>
                  </a:lnTo>
                  <a:lnTo>
                    <a:pt x="65379" y="323532"/>
                  </a:lnTo>
                  <a:lnTo>
                    <a:pt x="72618" y="324307"/>
                  </a:lnTo>
                  <a:lnTo>
                    <a:pt x="101028" y="326478"/>
                  </a:lnTo>
                  <a:lnTo>
                    <a:pt x="109029" y="327126"/>
                  </a:lnTo>
                  <a:lnTo>
                    <a:pt x="111709" y="327291"/>
                  </a:lnTo>
                  <a:lnTo>
                    <a:pt x="120396" y="327939"/>
                  </a:lnTo>
                  <a:lnTo>
                    <a:pt x="134366" y="328574"/>
                  </a:lnTo>
                  <a:lnTo>
                    <a:pt x="157924" y="329907"/>
                  </a:lnTo>
                  <a:lnTo>
                    <a:pt x="178904" y="330581"/>
                  </a:lnTo>
                  <a:lnTo>
                    <a:pt x="181368" y="330682"/>
                  </a:lnTo>
                  <a:lnTo>
                    <a:pt x="183273" y="330720"/>
                  </a:lnTo>
                  <a:lnTo>
                    <a:pt x="206883" y="331457"/>
                  </a:lnTo>
                  <a:lnTo>
                    <a:pt x="254393" y="331749"/>
                  </a:lnTo>
                  <a:lnTo>
                    <a:pt x="255879" y="331762"/>
                  </a:lnTo>
                  <a:lnTo>
                    <a:pt x="257365" y="331749"/>
                  </a:lnTo>
                  <a:lnTo>
                    <a:pt x="304863" y="331457"/>
                  </a:lnTo>
                  <a:lnTo>
                    <a:pt x="328434" y="330720"/>
                  </a:lnTo>
                  <a:lnTo>
                    <a:pt x="330390" y="330682"/>
                  </a:lnTo>
                  <a:lnTo>
                    <a:pt x="332892" y="330581"/>
                  </a:lnTo>
                  <a:lnTo>
                    <a:pt x="353809" y="329907"/>
                  </a:lnTo>
                  <a:lnTo>
                    <a:pt x="377215" y="328587"/>
                  </a:lnTo>
                  <a:lnTo>
                    <a:pt x="391388" y="327939"/>
                  </a:lnTo>
                  <a:lnTo>
                    <a:pt x="400215" y="327279"/>
                  </a:lnTo>
                  <a:lnTo>
                    <a:pt x="402717" y="327126"/>
                  </a:lnTo>
                  <a:lnTo>
                    <a:pt x="410044" y="326529"/>
                  </a:lnTo>
                  <a:lnTo>
                    <a:pt x="439204" y="324307"/>
                  </a:lnTo>
                  <a:lnTo>
                    <a:pt x="446760" y="323494"/>
                  </a:lnTo>
                  <a:lnTo>
                    <a:pt x="451535" y="323100"/>
                  </a:lnTo>
                  <a:lnTo>
                    <a:pt x="451535" y="305854"/>
                  </a:lnTo>
                  <a:lnTo>
                    <a:pt x="413804" y="309181"/>
                  </a:lnTo>
                  <a:lnTo>
                    <a:pt x="403860" y="309930"/>
                  </a:lnTo>
                  <a:lnTo>
                    <a:pt x="376910" y="311569"/>
                  </a:lnTo>
                  <a:lnTo>
                    <a:pt x="329692" y="313677"/>
                  </a:lnTo>
                  <a:lnTo>
                    <a:pt x="329501" y="313690"/>
                  </a:lnTo>
                  <a:lnTo>
                    <a:pt x="257340" y="314731"/>
                  </a:lnTo>
                  <a:lnTo>
                    <a:pt x="256755" y="314731"/>
                  </a:lnTo>
                  <a:lnTo>
                    <a:pt x="255866" y="314731"/>
                  </a:lnTo>
                  <a:lnTo>
                    <a:pt x="254419" y="314731"/>
                  </a:lnTo>
                  <a:lnTo>
                    <a:pt x="182308" y="313690"/>
                  </a:lnTo>
                  <a:lnTo>
                    <a:pt x="182067" y="313677"/>
                  </a:lnTo>
                  <a:lnTo>
                    <a:pt x="181635" y="313664"/>
                  </a:lnTo>
                  <a:lnTo>
                    <a:pt x="135140" y="311594"/>
                  </a:lnTo>
                  <a:lnTo>
                    <a:pt x="58420" y="305689"/>
                  </a:lnTo>
                  <a:lnTo>
                    <a:pt x="17665" y="300583"/>
                  </a:lnTo>
                  <a:lnTo>
                    <a:pt x="46824" y="249821"/>
                  </a:lnTo>
                  <a:lnTo>
                    <a:pt x="77571" y="202272"/>
                  </a:lnTo>
                  <a:lnTo>
                    <a:pt x="109715" y="158102"/>
                  </a:lnTo>
                  <a:lnTo>
                    <a:pt x="143141" y="117513"/>
                  </a:lnTo>
                  <a:lnTo>
                    <a:pt x="177660" y="80683"/>
                  </a:lnTo>
                  <a:lnTo>
                    <a:pt x="213156" y="47802"/>
                  </a:lnTo>
                  <a:lnTo>
                    <a:pt x="249466" y="19037"/>
                  </a:lnTo>
                  <a:lnTo>
                    <a:pt x="253530" y="16979"/>
                  </a:lnTo>
                  <a:lnTo>
                    <a:pt x="258216" y="16979"/>
                  </a:lnTo>
                  <a:lnTo>
                    <a:pt x="298589" y="47802"/>
                  </a:lnTo>
                  <a:lnTo>
                    <a:pt x="334086" y="80683"/>
                  </a:lnTo>
                  <a:lnTo>
                    <a:pt x="368604" y="117513"/>
                  </a:lnTo>
                  <a:lnTo>
                    <a:pt x="402005" y="158102"/>
                  </a:lnTo>
                  <a:lnTo>
                    <a:pt x="434149" y="202272"/>
                  </a:lnTo>
                  <a:lnTo>
                    <a:pt x="464858" y="249821"/>
                  </a:lnTo>
                  <a:lnTo>
                    <a:pt x="493991" y="300583"/>
                  </a:lnTo>
                  <a:lnTo>
                    <a:pt x="493991" y="266280"/>
                  </a:lnTo>
                  <a:lnTo>
                    <a:pt x="447992" y="192328"/>
                  </a:lnTo>
                  <a:lnTo>
                    <a:pt x="415175" y="147294"/>
                  </a:lnTo>
                  <a:lnTo>
                    <a:pt x="381050" y="105892"/>
                  </a:lnTo>
                  <a:lnTo>
                    <a:pt x="345744" y="68287"/>
                  </a:lnTo>
                  <a:lnTo>
                    <a:pt x="309448" y="34683"/>
                  </a:lnTo>
                  <a:lnTo>
                    <a:pt x="287070" y="16979"/>
                  </a:lnTo>
                  <a:lnTo>
                    <a:pt x="272288" y="5270"/>
                  </a:lnTo>
                  <a:lnTo>
                    <a:pt x="264401" y="1320"/>
                  </a:lnTo>
                  <a:lnTo>
                    <a:pt x="255866" y="0"/>
                  </a:lnTo>
                  <a:lnTo>
                    <a:pt x="247345" y="1320"/>
                  </a:lnTo>
                  <a:lnTo>
                    <a:pt x="202298" y="34683"/>
                  </a:lnTo>
                  <a:lnTo>
                    <a:pt x="165989" y="68287"/>
                  </a:lnTo>
                  <a:lnTo>
                    <a:pt x="130695" y="105892"/>
                  </a:lnTo>
                  <a:lnTo>
                    <a:pt x="96558" y="147294"/>
                  </a:lnTo>
                  <a:lnTo>
                    <a:pt x="63754" y="192328"/>
                  </a:lnTo>
                  <a:lnTo>
                    <a:pt x="32410" y="240779"/>
                  </a:lnTo>
                  <a:lnTo>
                    <a:pt x="2692" y="292481"/>
                  </a:lnTo>
                  <a:lnTo>
                    <a:pt x="0" y="303110"/>
                  </a:lnTo>
                  <a:lnTo>
                    <a:pt x="3886" y="310984"/>
                  </a:lnTo>
                  <a:lnTo>
                    <a:pt x="43180" y="321144"/>
                  </a:lnTo>
                  <a:lnTo>
                    <a:pt x="43180" y="476377"/>
                  </a:lnTo>
                  <a:lnTo>
                    <a:pt x="45859" y="489623"/>
                  </a:lnTo>
                  <a:lnTo>
                    <a:pt x="53149" y="500443"/>
                  </a:lnTo>
                  <a:lnTo>
                    <a:pt x="63969" y="507746"/>
                  </a:lnTo>
                  <a:lnTo>
                    <a:pt x="77216" y="510413"/>
                  </a:lnTo>
                  <a:lnTo>
                    <a:pt x="434530" y="510413"/>
                  </a:lnTo>
                  <a:lnTo>
                    <a:pt x="468553" y="476377"/>
                  </a:lnTo>
                  <a:lnTo>
                    <a:pt x="468553" y="323100"/>
                  </a:lnTo>
                  <a:lnTo>
                    <a:pt x="468553" y="321157"/>
                  </a:lnTo>
                  <a:lnTo>
                    <a:pt x="474167" y="320548"/>
                  </a:lnTo>
                  <a:lnTo>
                    <a:pt x="496646" y="317398"/>
                  </a:lnTo>
                  <a:lnTo>
                    <a:pt x="502145" y="316522"/>
                  </a:lnTo>
                  <a:lnTo>
                    <a:pt x="504558" y="314744"/>
                  </a:lnTo>
                  <a:lnTo>
                    <a:pt x="506882" y="313042"/>
                  </a:lnTo>
                  <a:lnTo>
                    <a:pt x="511759" y="3031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8" name="object 7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7631892" y="2229529"/>
              <a:ext cx="102095" cy="161645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7555319" y="2192629"/>
              <a:ext cx="255270" cy="198755"/>
            </a:xfrm>
            <a:custGeom>
              <a:avLst/>
              <a:gdLst/>
              <a:ahLst/>
              <a:cxnLst/>
              <a:rect l="l" t="t" r="r" b="b"/>
              <a:pathLst>
                <a:path w="255270" h="198755">
                  <a:moveTo>
                    <a:pt x="17018" y="3810"/>
                  </a:moveTo>
                  <a:lnTo>
                    <a:pt x="13208" y="0"/>
                  </a:lnTo>
                  <a:lnTo>
                    <a:pt x="3810" y="0"/>
                  </a:lnTo>
                  <a:lnTo>
                    <a:pt x="0" y="3810"/>
                  </a:lnTo>
                  <a:lnTo>
                    <a:pt x="0" y="194741"/>
                  </a:lnTo>
                  <a:lnTo>
                    <a:pt x="3810" y="198551"/>
                  </a:lnTo>
                  <a:lnTo>
                    <a:pt x="8509" y="198551"/>
                  </a:lnTo>
                  <a:lnTo>
                    <a:pt x="13208" y="198551"/>
                  </a:lnTo>
                  <a:lnTo>
                    <a:pt x="17018" y="194741"/>
                  </a:lnTo>
                  <a:lnTo>
                    <a:pt x="17018" y="3810"/>
                  </a:lnTo>
                  <a:close/>
                </a:path>
                <a:path w="255270" h="198755">
                  <a:moveTo>
                    <a:pt x="255219" y="3810"/>
                  </a:moveTo>
                  <a:lnTo>
                    <a:pt x="251421" y="0"/>
                  </a:lnTo>
                  <a:lnTo>
                    <a:pt x="242023" y="0"/>
                  </a:lnTo>
                  <a:lnTo>
                    <a:pt x="238213" y="3810"/>
                  </a:lnTo>
                  <a:lnTo>
                    <a:pt x="238213" y="194741"/>
                  </a:lnTo>
                  <a:lnTo>
                    <a:pt x="242023" y="198551"/>
                  </a:lnTo>
                  <a:lnTo>
                    <a:pt x="246722" y="198551"/>
                  </a:lnTo>
                  <a:lnTo>
                    <a:pt x="251421" y="198551"/>
                  </a:lnTo>
                  <a:lnTo>
                    <a:pt x="255219" y="194741"/>
                  </a:lnTo>
                  <a:lnTo>
                    <a:pt x="255219" y="38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0" name="object 8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20269" y="1971884"/>
              <a:ext cx="466255" cy="403860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01281" y="5125974"/>
              <a:ext cx="1100335" cy="1732026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1074582" y="487405"/>
              <a:ext cx="593907" cy="523032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042697" y="4438728"/>
              <a:ext cx="269032" cy="235186"/>
            </a:xfrm>
            <a:prstGeom prst="rect">
              <a:avLst/>
            </a:prstGeom>
          </p:spPr>
        </p:pic>
      </p:grpSp>
      <p:sp>
        <p:nvSpPr>
          <p:cNvPr id="84" name="object 84"/>
          <p:cNvSpPr txBox="1"/>
          <p:nvPr/>
        </p:nvSpPr>
        <p:spPr>
          <a:xfrm>
            <a:off x="11119353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9928429" y="4619001"/>
            <a:ext cx="497840" cy="52764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5240" algn="ctr">
              <a:lnSpc>
                <a:spcPct val="100000"/>
              </a:lnSpc>
              <a:spcBef>
                <a:spcPts val="265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6900"/>
              </a:lnSpc>
              <a:spcBef>
                <a:spcPts val="340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</a:p>
        </p:txBody>
      </p:sp>
      <p:sp>
        <p:nvSpPr>
          <p:cNvPr id="86" name="object 86"/>
          <p:cNvSpPr txBox="1"/>
          <p:nvPr/>
        </p:nvSpPr>
        <p:spPr>
          <a:xfrm>
            <a:off x="10171188" y="5800836"/>
            <a:ext cx="1797452" cy="6104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Fisher</a:t>
            </a:r>
            <a:endParaRPr sz="2000" dirty="0">
              <a:latin typeface="Grammarsaurus" pitchFamily="2" charset="0"/>
              <a:cs typeface="Arial"/>
            </a:endParaRPr>
          </a:p>
          <a:p>
            <a:pPr marL="457834">
              <a:lnSpc>
                <a:spcPct val="100000"/>
              </a:lnSpc>
              <a:spcBef>
                <a:spcPts val="1340"/>
              </a:spcBef>
            </a:pPr>
            <a:r>
              <a:rPr sz="800" dirty="0">
                <a:latin typeface="Grammarsaurus" pitchFamily="2" charset="0"/>
                <a:cs typeface="Arial MT"/>
              </a:rPr>
              <a:t>*connecting vowel letter</a:t>
            </a:r>
          </a:p>
        </p:txBody>
      </p:sp>
      <p:sp>
        <p:nvSpPr>
          <p:cNvPr id="88" name="object 38">
            <a:extLst>
              <a:ext uri="{FF2B5EF4-FFF2-40B4-BE49-F238E27FC236}">
                <a16:creationId xmlns:a16="http://schemas.microsoft.com/office/drawing/2014/main" id="{0C8CEE68-4A5D-404E-9A06-E754849754F9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22F2B62-A6C9-22F7-85E2-FB1DE387D0B2}"/>
              </a:ext>
            </a:extLst>
          </p:cNvPr>
          <p:cNvSpPr txBox="1"/>
          <p:nvPr/>
        </p:nvSpPr>
        <p:spPr>
          <a:xfrm>
            <a:off x="4090407" y="5142792"/>
            <a:ext cx="4322445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1605" marR="0" lvl="0" indent="0" defTabSz="914400" eaLnBrk="1" fontAlgn="auto" latinLnBrk="0" hangingPunct="1">
              <a:lnSpc>
                <a:spcPts val="1925"/>
              </a:lnSpc>
              <a:spcBef>
                <a:spcPts val="8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Use these sentence starters to help you: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141605" marR="1293495" lvl="0" indent="0" defTabSz="914400" eaLnBrk="1" fontAlgn="auto" latinLnBrk="0" hangingPunct="1">
              <a:lnSpc>
                <a:spcPts val="187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“I think … changed because…” “I agree with … because…“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41605" marR="0" lvl="0" indent="0" defTabSz="914400" eaLnBrk="1" fontAlgn="auto" latinLnBrk="0" hangingPunct="1">
              <a:lnSpc>
                <a:spcPts val="18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“I disagree with … because…”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36" y="4085374"/>
              <a:ext cx="6178363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62" y="4960962"/>
              <a:ext cx="5628757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5" y="0"/>
            <a:ext cx="11952605" cy="6751320"/>
            <a:chOff x="239505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5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0" y="341002"/>
                  </a:lnTo>
                  <a:lnTo>
                    <a:pt x="2207515" y="315226"/>
                  </a:lnTo>
                  <a:lnTo>
                    <a:pt x="2233290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90" y="73391"/>
                  </a:lnTo>
                  <a:lnTo>
                    <a:pt x="2207515" y="35242"/>
                  </a:lnTo>
                  <a:lnTo>
                    <a:pt x="2169370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19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0" y="9466"/>
                  </a:lnTo>
                  <a:lnTo>
                    <a:pt x="2207515" y="35242"/>
                  </a:lnTo>
                  <a:lnTo>
                    <a:pt x="2233290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90" y="277077"/>
                  </a:lnTo>
                  <a:lnTo>
                    <a:pt x="2207515" y="315226"/>
                  </a:lnTo>
                  <a:lnTo>
                    <a:pt x="2169370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37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2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62" y="660321"/>
                  </a:lnTo>
                  <a:lnTo>
                    <a:pt x="55156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5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4" y="666673"/>
                  </a:lnTo>
                  <a:lnTo>
                    <a:pt x="557914" y="653974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113613" y="479234"/>
            <a:ext cx="9684385" cy="5250815"/>
            <a:chOff x="1113613" y="479234"/>
            <a:chExt cx="9684385" cy="5250815"/>
          </a:xfrm>
        </p:grpSpPr>
        <p:sp>
          <p:nvSpPr>
            <p:cNvPr id="21" name="object 21"/>
            <p:cNvSpPr/>
            <p:nvPr/>
          </p:nvSpPr>
          <p:spPr>
            <a:xfrm>
              <a:off x="6172320" y="4013231"/>
              <a:ext cx="4468495" cy="1519555"/>
            </a:xfrm>
            <a:custGeom>
              <a:avLst/>
              <a:gdLst/>
              <a:ahLst/>
              <a:cxnLst/>
              <a:rect l="l" t="t" r="r" b="b"/>
              <a:pathLst>
                <a:path w="4468495" h="1519554">
                  <a:moveTo>
                    <a:pt x="4404741" y="0"/>
                  </a:moveTo>
                  <a:lnTo>
                    <a:pt x="63500" y="0"/>
                  </a:lnTo>
                  <a:lnTo>
                    <a:pt x="38785" y="4989"/>
                  </a:lnTo>
                  <a:lnTo>
                    <a:pt x="18600" y="18595"/>
                  </a:lnTo>
                  <a:lnTo>
                    <a:pt x="4990" y="38779"/>
                  </a:lnTo>
                  <a:lnTo>
                    <a:pt x="0" y="63500"/>
                  </a:lnTo>
                  <a:lnTo>
                    <a:pt x="0" y="1456029"/>
                  </a:lnTo>
                  <a:lnTo>
                    <a:pt x="4990" y="1480749"/>
                  </a:lnTo>
                  <a:lnTo>
                    <a:pt x="18600" y="1500933"/>
                  </a:lnTo>
                  <a:lnTo>
                    <a:pt x="38785" y="1514540"/>
                  </a:lnTo>
                  <a:lnTo>
                    <a:pt x="63500" y="1519529"/>
                  </a:lnTo>
                  <a:lnTo>
                    <a:pt x="4404741" y="1519529"/>
                  </a:lnTo>
                  <a:lnTo>
                    <a:pt x="4429461" y="1514540"/>
                  </a:lnTo>
                  <a:lnTo>
                    <a:pt x="4449645" y="1500933"/>
                  </a:lnTo>
                  <a:lnTo>
                    <a:pt x="4463251" y="1480749"/>
                  </a:lnTo>
                  <a:lnTo>
                    <a:pt x="4468241" y="1456029"/>
                  </a:lnTo>
                  <a:lnTo>
                    <a:pt x="4468241" y="63500"/>
                  </a:lnTo>
                  <a:lnTo>
                    <a:pt x="4463251" y="38779"/>
                  </a:lnTo>
                  <a:lnTo>
                    <a:pt x="4449645" y="18595"/>
                  </a:lnTo>
                  <a:lnTo>
                    <a:pt x="4429461" y="4989"/>
                  </a:lnTo>
                  <a:lnTo>
                    <a:pt x="4404741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6172320" y="4013231"/>
              <a:ext cx="4468495" cy="1519555"/>
            </a:xfrm>
            <a:custGeom>
              <a:avLst/>
              <a:gdLst/>
              <a:ahLst/>
              <a:cxnLst/>
              <a:rect l="l" t="t" r="r" b="b"/>
              <a:pathLst>
                <a:path w="4468495" h="1519554">
                  <a:moveTo>
                    <a:pt x="4404741" y="1519529"/>
                  </a:moveTo>
                  <a:lnTo>
                    <a:pt x="63500" y="1519529"/>
                  </a:lnTo>
                  <a:lnTo>
                    <a:pt x="38785" y="1514540"/>
                  </a:lnTo>
                  <a:lnTo>
                    <a:pt x="18600" y="1500933"/>
                  </a:lnTo>
                  <a:lnTo>
                    <a:pt x="4990" y="1480749"/>
                  </a:lnTo>
                  <a:lnTo>
                    <a:pt x="0" y="1456029"/>
                  </a:lnTo>
                  <a:lnTo>
                    <a:pt x="0" y="63500"/>
                  </a:lnTo>
                  <a:lnTo>
                    <a:pt x="4990" y="38779"/>
                  </a:lnTo>
                  <a:lnTo>
                    <a:pt x="18600" y="18595"/>
                  </a:lnTo>
                  <a:lnTo>
                    <a:pt x="38785" y="4989"/>
                  </a:lnTo>
                  <a:lnTo>
                    <a:pt x="63500" y="0"/>
                  </a:lnTo>
                  <a:lnTo>
                    <a:pt x="4404741" y="0"/>
                  </a:lnTo>
                  <a:lnTo>
                    <a:pt x="4429461" y="4989"/>
                  </a:lnTo>
                  <a:lnTo>
                    <a:pt x="4449645" y="18595"/>
                  </a:lnTo>
                  <a:lnTo>
                    <a:pt x="4463251" y="38779"/>
                  </a:lnTo>
                  <a:lnTo>
                    <a:pt x="4468241" y="63500"/>
                  </a:lnTo>
                  <a:lnTo>
                    <a:pt x="4468241" y="1456029"/>
                  </a:lnTo>
                  <a:lnTo>
                    <a:pt x="4463251" y="1480749"/>
                  </a:lnTo>
                  <a:lnTo>
                    <a:pt x="4449645" y="1500933"/>
                  </a:lnTo>
                  <a:lnTo>
                    <a:pt x="4429461" y="1514540"/>
                  </a:lnTo>
                  <a:lnTo>
                    <a:pt x="4404741" y="15195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119963" y="4013226"/>
              <a:ext cx="4744085" cy="1710689"/>
            </a:xfrm>
            <a:custGeom>
              <a:avLst/>
              <a:gdLst/>
              <a:ahLst/>
              <a:cxnLst/>
              <a:rect l="l" t="t" r="r" b="b"/>
              <a:pathLst>
                <a:path w="4744085" h="1710689">
                  <a:moveTo>
                    <a:pt x="4680521" y="0"/>
                  </a:moveTo>
                  <a:lnTo>
                    <a:pt x="63500" y="0"/>
                  </a:lnTo>
                  <a:lnTo>
                    <a:pt x="38785" y="4990"/>
                  </a:lnTo>
                  <a:lnTo>
                    <a:pt x="18600" y="18600"/>
                  </a:lnTo>
                  <a:lnTo>
                    <a:pt x="4990" y="38785"/>
                  </a:lnTo>
                  <a:lnTo>
                    <a:pt x="0" y="63500"/>
                  </a:lnTo>
                  <a:lnTo>
                    <a:pt x="0" y="1646770"/>
                  </a:lnTo>
                  <a:lnTo>
                    <a:pt x="4990" y="1671485"/>
                  </a:lnTo>
                  <a:lnTo>
                    <a:pt x="18600" y="1691670"/>
                  </a:lnTo>
                  <a:lnTo>
                    <a:pt x="38785" y="1705279"/>
                  </a:lnTo>
                  <a:lnTo>
                    <a:pt x="63500" y="1710270"/>
                  </a:lnTo>
                  <a:lnTo>
                    <a:pt x="4680521" y="1710270"/>
                  </a:lnTo>
                  <a:lnTo>
                    <a:pt x="4705236" y="1705279"/>
                  </a:lnTo>
                  <a:lnTo>
                    <a:pt x="4725420" y="1691670"/>
                  </a:lnTo>
                  <a:lnTo>
                    <a:pt x="4739030" y="1671485"/>
                  </a:lnTo>
                  <a:lnTo>
                    <a:pt x="4744021" y="1646770"/>
                  </a:lnTo>
                  <a:lnTo>
                    <a:pt x="4744021" y="63500"/>
                  </a:lnTo>
                  <a:lnTo>
                    <a:pt x="4739030" y="38785"/>
                  </a:lnTo>
                  <a:lnTo>
                    <a:pt x="4725420" y="18600"/>
                  </a:lnTo>
                  <a:lnTo>
                    <a:pt x="4705236" y="4990"/>
                  </a:lnTo>
                  <a:lnTo>
                    <a:pt x="4680521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119963" y="4013226"/>
              <a:ext cx="4744085" cy="1710689"/>
            </a:xfrm>
            <a:custGeom>
              <a:avLst/>
              <a:gdLst/>
              <a:ahLst/>
              <a:cxnLst/>
              <a:rect l="l" t="t" r="r" b="b"/>
              <a:pathLst>
                <a:path w="4744085" h="1710689">
                  <a:moveTo>
                    <a:pt x="4680521" y="1710270"/>
                  </a:moveTo>
                  <a:lnTo>
                    <a:pt x="63500" y="1710270"/>
                  </a:lnTo>
                  <a:lnTo>
                    <a:pt x="38785" y="1705279"/>
                  </a:lnTo>
                  <a:lnTo>
                    <a:pt x="18600" y="1691670"/>
                  </a:lnTo>
                  <a:lnTo>
                    <a:pt x="4990" y="1671485"/>
                  </a:lnTo>
                  <a:lnTo>
                    <a:pt x="0" y="1646770"/>
                  </a:lnTo>
                  <a:lnTo>
                    <a:pt x="0" y="63500"/>
                  </a:lnTo>
                  <a:lnTo>
                    <a:pt x="4990" y="38785"/>
                  </a:lnTo>
                  <a:lnTo>
                    <a:pt x="18600" y="18600"/>
                  </a:lnTo>
                  <a:lnTo>
                    <a:pt x="38785" y="4990"/>
                  </a:lnTo>
                  <a:lnTo>
                    <a:pt x="63500" y="0"/>
                  </a:lnTo>
                  <a:lnTo>
                    <a:pt x="4680521" y="0"/>
                  </a:lnTo>
                  <a:lnTo>
                    <a:pt x="4705236" y="4990"/>
                  </a:lnTo>
                  <a:lnTo>
                    <a:pt x="4725420" y="18600"/>
                  </a:lnTo>
                  <a:lnTo>
                    <a:pt x="4739030" y="38785"/>
                  </a:lnTo>
                  <a:lnTo>
                    <a:pt x="4744021" y="63500"/>
                  </a:lnTo>
                  <a:lnTo>
                    <a:pt x="4744021" y="1646770"/>
                  </a:lnTo>
                  <a:lnTo>
                    <a:pt x="4739030" y="1671485"/>
                  </a:lnTo>
                  <a:lnTo>
                    <a:pt x="4725420" y="1691670"/>
                  </a:lnTo>
                  <a:lnTo>
                    <a:pt x="4705236" y="1705279"/>
                  </a:lnTo>
                  <a:lnTo>
                    <a:pt x="4680521" y="1710270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205411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89918" y="766234"/>
              <a:ext cx="100685" cy="10520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516354" y="639806"/>
              <a:ext cx="100685" cy="105206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0341283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0229105" y="1017463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225389" y="5792452"/>
            <a:ext cx="5664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Flint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299237" y="5556079"/>
            <a:ext cx="84237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Fisher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423821" y="4281871"/>
            <a:ext cx="3448050" cy="9967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500"/>
              </a:lnSpc>
              <a:spcBef>
                <a:spcPts val="100"/>
              </a:spcBef>
            </a:pP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I </a:t>
            </a:r>
            <a:r>
              <a:rPr sz="15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lived in a small hut made </a:t>
            </a: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of wood and mud. I lived near water where we could collect water and catch fish. We hunted boar, elk and wild cattle.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88393" y="4249209"/>
            <a:ext cx="3380740" cy="12437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6500"/>
              </a:lnSpc>
              <a:spcBef>
                <a:spcPts val="100"/>
              </a:spcBef>
            </a:pP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I </a:t>
            </a:r>
            <a:r>
              <a:rPr sz="15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didn’t live in one place</a:t>
            </a:r>
            <a:r>
              <a:rPr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. I followed the animals. I hunted big, wild animals like woolly mammoths. Just one of these would feed a tribe of my people</a:t>
            </a:r>
            <a:r>
              <a:rPr lang="en-US"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 </a:t>
            </a:r>
            <a:r>
              <a:rPr lang="en-GB" sz="15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for days!</a:t>
            </a:r>
            <a:endParaRPr lang="en-GB"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075421" y="171463"/>
            <a:ext cx="1654810" cy="771525"/>
            <a:chOff x="4075421" y="171463"/>
            <a:chExt cx="1654810" cy="771525"/>
          </a:xfrm>
        </p:grpSpPr>
        <p:sp>
          <p:nvSpPr>
            <p:cNvPr id="36" name="object 36"/>
            <p:cNvSpPr/>
            <p:nvPr/>
          </p:nvSpPr>
          <p:spPr>
            <a:xfrm>
              <a:off x="4081771" y="177813"/>
              <a:ext cx="1642110" cy="758825"/>
            </a:xfrm>
            <a:custGeom>
              <a:avLst/>
              <a:gdLst/>
              <a:ahLst/>
              <a:cxnLst/>
              <a:rect l="l" t="t" r="r" b="b"/>
              <a:pathLst>
                <a:path w="1642110" h="758825">
                  <a:moveTo>
                    <a:pt x="1589786" y="0"/>
                  </a:moveTo>
                  <a:lnTo>
                    <a:pt x="51917" y="0"/>
                  </a:lnTo>
                  <a:lnTo>
                    <a:pt x="31707" y="4077"/>
                  </a:lnTo>
                  <a:lnTo>
                    <a:pt x="15205" y="15198"/>
                  </a:lnTo>
                  <a:lnTo>
                    <a:pt x="4079" y="31696"/>
                  </a:lnTo>
                  <a:lnTo>
                    <a:pt x="0" y="51904"/>
                  </a:lnTo>
                  <a:lnTo>
                    <a:pt x="0" y="706653"/>
                  </a:lnTo>
                  <a:lnTo>
                    <a:pt x="4079" y="726856"/>
                  </a:lnTo>
                  <a:lnTo>
                    <a:pt x="15205" y="743354"/>
                  </a:lnTo>
                  <a:lnTo>
                    <a:pt x="31707" y="754479"/>
                  </a:lnTo>
                  <a:lnTo>
                    <a:pt x="51917" y="758558"/>
                  </a:lnTo>
                  <a:lnTo>
                    <a:pt x="1589786" y="758558"/>
                  </a:lnTo>
                  <a:lnTo>
                    <a:pt x="1609988" y="754479"/>
                  </a:lnTo>
                  <a:lnTo>
                    <a:pt x="1626487" y="743354"/>
                  </a:lnTo>
                  <a:lnTo>
                    <a:pt x="1637611" y="726856"/>
                  </a:lnTo>
                  <a:lnTo>
                    <a:pt x="1641690" y="706653"/>
                  </a:lnTo>
                  <a:lnTo>
                    <a:pt x="1641690" y="51904"/>
                  </a:lnTo>
                  <a:lnTo>
                    <a:pt x="1637611" y="31696"/>
                  </a:lnTo>
                  <a:lnTo>
                    <a:pt x="1626487" y="15198"/>
                  </a:lnTo>
                  <a:lnTo>
                    <a:pt x="1609988" y="4077"/>
                  </a:lnTo>
                  <a:lnTo>
                    <a:pt x="1589786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081771" y="177813"/>
              <a:ext cx="1642110" cy="758825"/>
            </a:xfrm>
            <a:custGeom>
              <a:avLst/>
              <a:gdLst/>
              <a:ahLst/>
              <a:cxnLst/>
              <a:rect l="l" t="t" r="r" b="b"/>
              <a:pathLst>
                <a:path w="1642110" h="758825">
                  <a:moveTo>
                    <a:pt x="1589786" y="758558"/>
                  </a:moveTo>
                  <a:lnTo>
                    <a:pt x="51917" y="758558"/>
                  </a:lnTo>
                  <a:lnTo>
                    <a:pt x="31707" y="754479"/>
                  </a:lnTo>
                  <a:lnTo>
                    <a:pt x="15205" y="743354"/>
                  </a:lnTo>
                  <a:lnTo>
                    <a:pt x="4079" y="726856"/>
                  </a:lnTo>
                  <a:lnTo>
                    <a:pt x="0" y="706653"/>
                  </a:lnTo>
                  <a:lnTo>
                    <a:pt x="0" y="51904"/>
                  </a:lnTo>
                  <a:lnTo>
                    <a:pt x="4079" y="31696"/>
                  </a:lnTo>
                  <a:lnTo>
                    <a:pt x="15205" y="15198"/>
                  </a:lnTo>
                  <a:lnTo>
                    <a:pt x="31707" y="4077"/>
                  </a:lnTo>
                  <a:lnTo>
                    <a:pt x="51917" y="0"/>
                  </a:lnTo>
                  <a:lnTo>
                    <a:pt x="1589786" y="0"/>
                  </a:lnTo>
                  <a:lnTo>
                    <a:pt x="1609988" y="4077"/>
                  </a:lnTo>
                  <a:lnTo>
                    <a:pt x="1626487" y="15198"/>
                  </a:lnTo>
                  <a:lnTo>
                    <a:pt x="1637611" y="31696"/>
                  </a:lnTo>
                  <a:lnTo>
                    <a:pt x="1641690" y="51904"/>
                  </a:lnTo>
                  <a:lnTo>
                    <a:pt x="1641690" y="706653"/>
                  </a:lnTo>
                  <a:lnTo>
                    <a:pt x="1637611" y="726856"/>
                  </a:lnTo>
                  <a:lnTo>
                    <a:pt x="1626487" y="743354"/>
                  </a:lnTo>
                  <a:lnTo>
                    <a:pt x="1609988" y="754479"/>
                  </a:lnTo>
                  <a:lnTo>
                    <a:pt x="1589786" y="758558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4081771" y="352771"/>
            <a:ext cx="164211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5640273" y="886777"/>
            <a:ext cx="6035675" cy="5971540"/>
            <a:chOff x="5640273" y="886777"/>
            <a:chExt cx="6035675" cy="5971540"/>
          </a:xfrm>
        </p:grpSpPr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919550" y="3633647"/>
              <a:ext cx="1756079" cy="3224352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40273" y="886777"/>
              <a:ext cx="1214247" cy="1209535"/>
            </a:xfrm>
            <a:prstGeom prst="rect">
              <a:avLst/>
            </a:prstGeom>
          </p:spPr>
        </p:pic>
      </p:grpSp>
      <p:sp>
        <p:nvSpPr>
          <p:cNvPr id="42" name="object 42"/>
          <p:cNvSpPr txBox="1"/>
          <p:nvPr/>
        </p:nvSpPr>
        <p:spPr>
          <a:xfrm>
            <a:off x="1308317" y="2641456"/>
            <a:ext cx="95758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587490" algn="l"/>
                <a:tab pos="9101455" algn="l"/>
              </a:tabLst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900,000 BCE	10,000 BCE	4,000 BCE</a:t>
            </a:r>
            <a:endParaRPr sz="700">
              <a:latin typeface="Grammarsaurus" pitchFamily="2" charset="0"/>
              <a:cs typeface="Arial MT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514723" y="1749847"/>
            <a:ext cx="9126220" cy="328930"/>
            <a:chOff x="1514723" y="1749847"/>
            <a:chExt cx="9126220" cy="328930"/>
          </a:xfrm>
        </p:grpSpPr>
        <p:sp>
          <p:nvSpPr>
            <p:cNvPr id="44" name="object 44"/>
            <p:cNvSpPr/>
            <p:nvPr/>
          </p:nvSpPr>
          <p:spPr>
            <a:xfrm>
              <a:off x="1590708" y="1917143"/>
              <a:ext cx="8974455" cy="0"/>
            </a:xfrm>
            <a:custGeom>
              <a:avLst/>
              <a:gdLst/>
              <a:ahLst/>
              <a:cxnLst/>
              <a:rect l="l" t="t" r="r" b="b"/>
              <a:pathLst>
                <a:path w="8974455">
                  <a:moveTo>
                    <a:pt x="0" y="0"/>
                  </a:moveTo>
                  <a:lnTo>
                    <a:pt x="8973870" y="0"/>
                  </a:lnTo>
                </a:path>
              </a:pathLst>
            </a:custGeom>
            <a:ln w="12725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514716" y="1870011"/>
              <a:ext cx="9126220" cy="94615"/>
            </a:xfrm>
            <a:custGeom>
              <a:avLst/>
              <a:gdLst/>
              <a:ahLst/>
              <a:cxnLst/>
              <a:rect l="l" t="t" r="r" b="b"/>
              <a:pathLst>
                <a:path w="9126220" h="94614">
                  <a:moveTo>
                    <a:pt x="111734" y="0"/>
                  </a:moveTo>
                  <a:lnTo>
                    <a:pt x="0" y="47142"/>
                  </a:lnTo>
                  <a:lnTo>
                    <a:pt x="111734" y="94272"/>
                  </a:lnTo>
                  <a:lnTo>
                    <a:pt x="91706" y="47142"/>
                  </a:lnTo>
                  <a:lnTo>
                    <a:pt x="111734" y="0"/>
                  </a:lnTo>
                  <a:close/>
                </a:path>
                <a:path w="9126220" h="94614">
                  <a:moveTo>
                    <a:pt x="9125839" y="47142"/>
                  </a:moveTo>
                  <a:lnTo>
                    <a:pt x="9014104" y="0"/>
                  </a:lnTo>
                  <a:lnTo>
                    <a:pt x="9034132" y="47142"/>
                  </a:lnTo>
                  <a:lnTo>
                    <a:pt x="9014104" y="94272"/>
                  </a:lnTo>
                  <a:lnTo>
                    <a:pt x="9125839" y="47142"/>
                  </a:lnTo>
                  <a:close/>
                </a:path>
              </a:pathLst>
            </a:custGeom>
            <a:solidFill>
              <a:srgbClr val="1A283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5111915" y="1760642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0"/>
                  </a:moveTo>
                  <a:lnTo>
                    <a:pt x="22859" y="0"/>
                  </a:lnTo>
                  <a:lnTo>
                    <a:pt x="13962" y="1796"/>
                  </a:lnTo>
                  <a:lnTo>
                    <a:pt x="6696" y="6696"/>
                  </a:lnTo>
                  <a:lnTo>
                    <a:pt x="1796" y="13962"/>
                  </a:lnTo>
                  <a:lnTo>
                    <a:pt x="0" y="22859"/>
                  </a:lnTo>
                  <a:lnTo>
                    <a:pt x="0" y="284365"/>
                  </a:lnTo>
                  <a:lnTo>
                    <a:pt x="1796" y="293263"/>
                  </a:lnTo>
                  <a:lnTo>
                    <a:pt x="6696" y="300529"/>
                  </a:lnTo>
                  <a:lnTo>
                    <a:pt x="13962" y="305429"/>
                  </a:lnTo>
                  <a:lnTo>
                    <a:pt x="22859" y="307225"/>
                  </a:lnTo>
                  <a:lnTo>
                    <a:pt x="2248103" y="307225"/>
                  </a:lnTo>
                  <a:lnTo>
                    <a:pt x="2257000" y="305429"/>
                  </a:lnTo>
                  <a:lnTo>
                    <a:pt x="2264267" y="300529"/>
                  </a:lnTo>
                  <a:lnTo>
                    <a:pt x="2269166" y="293263"/>
                  </a:lnTo>
                  <a:lnTo>
                    <a:pt x="2270963" y="284365"/>
                  </a:lnTo>
                  <a:lnTo>
                    <a:pt x="2270963" y="22859"/>
                  </a:lnTo>
                  <a:lnTo>
                    <a:pt x="2269166" y="13962"/>
                  </a:lnTo>
                  <a:lnTo>
                    <a:pt x="2264267" y="6696"/>
                  </a:lnTo>
                  <a:lnTo>
                    <a:pt x="2257000" y="1796"/>
                  </a:lnTo>
                  <a:lnTo>
                    <a:pt x="2248103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5111915" y="1760642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307225"/>
                  </a:moveTo>
                  <a:lnTo>
                    <a:pt x="22859" y="307225"/>
                  </a:lnTo>
                  <a:lnTo>
                    <a:pt x="13962" y="305429"/>
                  </a:lnTo>
                  <a:lnTo>
                    <a:pt x="6696" y="300529"/>
                  </a:lnTo>
                  <a:lnTo>
                    <a:pt x="1796" y="293263"/>
                  </a:lnTo>
                  <a:lnTo>
                    <a:pt x="0" y="284365"/>
                  </a:lnTo>
                  <a:lnTo>
                    <a:pt x="0" y="22859"/>
                  </a:lnTo>
                  <a:lnTo>
                    <a:pt x="1796" y="13962"/>
                  </a:lnTo>
                  <a:lnTo>
                    <a:pt x="6696" y="6696"/>
                  </a:lnTo>
                  <a:lnTo>
                    <a:pt x="13962" y="1796"/>
                  </a:lnTo>
                  <a:lnTo>
                    <a:pt x="22859" y="0"/>
                  </a:lnTo>
                  <a:lnTo>
                    <a:pt x="2248103" y="0"/>
                  </a:lnTo>
                  <a:lnTo>
                    <a:pt x="2257000" y="1796"/>
                  </a:lnTo>
                  <a:lnTo>
                    <a:pt x="2264267" y="6696"/>
                  </a:lnTo>
                  <a:lnTo>
                    <a:pt x="2269166" y="13962"/>
                  </a:lnTo>
                  <a:lnTo>
                    <a:pt x="2270963" y="22859"/>
                  </a:lnTo>
                  <a:lnTo>
                    <a:pt x="2270963" y="284365"/>
                  </a:lnTo>
                  <a:lnTo>
                    <a:pt x="2269166" y="293263"/>
                  </a:lnTo>
                  <a:lnTo>
                    <a:pt x="2264267" y="300529"/>
                  </a:lnTo>
                  <a:lnTo>
                    <a:pt x="2257000" y="305429"/>
                  </a:lnTo>
                  <a:lnTo>
                    <a:pt x="2248103" y="307225"/>
                  </a:lnTo>
                  <a:close/>
                </a:path>
              </a:pathLst>
            </a:custGeom>
            <a:ln w="21386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5522144" y="1776247"/>
            <a:ext cx="1376680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sz="1200" dirty="0">
                <a:solidFill>
                  <a:srgbClr val="F2F2F2"/>
                </a:solidFill>
                <a:latin typeface="Grammarsaurus" pitchFamily="2" charset="0"/>
                <a:cs typeface="Arial MT"/>
              </a:rPr>
              <a:t>Hunter-gatherer life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514728" y="2150173"/>
            <a:ext cx="6640195" cy="464871"/>
          </a:xfrm>
          <a:prstGeom prst="rect">
            <a:avLst/>
          </a:prstGeom>
          <a:solidFill>
            <a:srgbClr val="949494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 err="1">
                <a:solidFill>
                  <a:srgbClr val="1A283D"/>
                </a:solidFill>
                <a:latin typeface="Grammarsaurus" pitchFamily="2" charset="0"/>
                <a:cs typeface="Arial MT"/>
              </a:rPr>
              <a:t>Palaeolithic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154834" y="2150173"/>
            <a:ext cx="2486025" cy="464871"/>
          </a:xfrm>
          <a:prstGeom prst="rect">
            <a:avLst/>
          </a:prstGeom>
          <a:solidFill>
            <a:srgbClr val="9EC0BA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Mesolithic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8470066" y="3132761"/>
            <a:ext cx="1725295" cy="184150"/>
            <a:chOff x="8470066" y="3132761"/>
            <a:chExt cx="1725295" cy="184150"/>
          </a:xfrm>
        </p:grpSpPr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914566" y="3132761"/>
              <a:ext cx="184061" cy="18406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470066" y="3132761"/>
              <a:ext cx="184061" cy="18406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568195" y="3132761"/>
              <a:ext cx="184061" cy="184061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10101415" y="3198101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93421" y="38912"/>
                  </a:moveTo>
                  <a:lnTo>
                    <a:pt x="89230" y="34721"/>
                  </a:lnTo>
                  <a:lnTo>
                    <a:pt x="4203" y="34721"/>
                  </a:lnTo>
                  <a:lnTo>
                    <a:pt x="0" y="38912"/>
                  </a:lnTo>
                  <a:lnTo>
                    <a:pt x="0" y="49199"/>
                  </a:lnTo>
                  <a:lnTo>
                    <a:pt x="4216" y="53403"/>
                  </a:lnTo>
                  <a:lnTo>
                    <a:pt x="37376" y="53403"/>
                  </a:lnTo>
                  <a:lnTo>
                    <a:pt x="89217" y="53403"/>
                  </a:lnTo>
                  <a:lnTo>
                    <a:pt x="93421" y="49199"/>
                  </a:lnTo>
                  <a:lnTo>
                    <a:pt x="93421" y="38912"/>
                  </a:lnTo>
                  <a:close/>
                </a:path>
                <a:path w="93979" h="53975">
                  <a:moveTo>
                    <a:pt x="93421" y="4191"/>
                  </a:moveTo>
                  <a:lnTo>
                    <a:pt x="89230" y="0"/>
                  </a:lnTo>
                  <a:lnTo>
                    <a:pt x="4203" y="0"/>
                  </a:lnTo>
                  <a:lnTo>
                    <a:pt x="0" y="4191"/>
                  </a:lnTo>
                  <a:lnTo>
                    <a:pt x="0" y="14490"/>
                  </a:lnTo>
                  <a:lnTo>
                    <a:pt x="4216" y="18681"/>
                  </a:lnTo>
                  <a:lnTo>
                    <a:pt x="37376" y="18681"/>
                  </a:lnTo>
                  <a:lnTo>
                    <a:pt x="89217" y="18681"/>
                  </a:lnTo>
                  <a:lnTo>
                    <a:pt x="93421" y="14490"/>
                  </a:lnTo>
                  <a:lnTo>
                    <a:pt x="93421" y="4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10293115" y="3048000"/>
            <a:ext cx="1050925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mesolithic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147629" y="3048000"/>
            <a:ext cx="365125" cy="414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lith</a:t>
            </a:r>
            <a:endParaRPr sz="1600">
              <a:latin typeface="Grammarsaurus" pitchFamily="2" charset="0"/>
              <a:cs typeface="Arial"/>
            </a:endParaRPr>
          </a:p>
          <a:p>
            <a:pPr marL="20955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“stone”</a:t>
            </a:r>
            <a:endParaRPr sz="800">
              <a:latin typeface="Grammarsaurus" pitchFamily="2" charset="0"/>
              <a:cs typeface="Arial MT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763685" y="181230"/>
            <a:ext cx="8698230" cy="2922905"/>
            <a:chOff x="763685" y="181230"/>
            <a:chExt cx="8698230" cy="2922905"/>
          </a:xfrm>
        </p:grpSpPr>
        <p:pic>
          <p:nvPicPr>
            <p:cNvPr id="59" name="object 5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72243" y="2818972"/>
              <a:ext cx="289116" cy="271139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8092506" y="2851054"/>
              <a:ext cx="278130" cy="253365"/>
            </a:xfrm>
            <a:custGeom>
              <a:avLst/>
              <a:gdLst/>
              <a:ahLst/>
              <a:cxnLst/>
              <a:rect l="l" t="t" r="r" b="b"/>
              <a:pathLst>
                <a:path w="278129" h="253364">
                  <a:moveTo>
                    <a:pt x="146608" y="0"/>
                  </a:moveTo>
                  <a:lnTo>
                    <a:pt x="131432" y="0"/>
                  </a:lnTo>
                  <a:lnTo>
                    <a:pt x="126377" y="5054"/>
                  </a:lnTo>
                  <a:lnTo>
                    <a:pt x="126377" y="247726"/>
                  </a:lnTo>
                  <a:lnTo>
                    <a:pt x="131432" y="252780"/>
                  </a:lnTo>
                  <a:lnTo>
                    <a:pt x="146608" y="252780"/>
                  </a:lnTo>
                  <a:lnTo>
                    <a:pt x="151663" y="247726"/>
                  </a:lnTo>
                  <a:lnTo>
                    <a:pt x="151663" y="5054"/>
                  </a:lnTo>
                  <a:lnTo>
                    <a:pt x="146608" y="0"/>
                  </a:lnTo>
                  <a:close/>
                </a:path>
                <a:path w="278129" h="253364">
                  <a:moveTo>
                    <a:pt x="66979" y="74574"/>
                  </a:moveTo>
                  <a:lnTo>
                    <a:pt x="59385" y="74574"/>
                  </a:lnTo>
                  <a:lnTo>
                    <a:pt x="49276" y="84683"/>
                  </a:lnTo>
                  <a:lnTo>
                    <a:pt x="49276" y="92265"/>
                  </a:lnTo>
                  <a:lnTo>
                    <a:pt x="70764" y="113753"/>
                  </a:lnTo>
                  <a:lnTo>
                    <a:pt x="5041" y="113753"/>
                  </a:lnTo>
                  <a:lnTo>
                    <a:pt x="0" y="118808"/>
                  </a:lnTo>
                  <a:lnTo>
                    <a:pt x="0" y="133972"/>
                  </a:lnTo>
                  <a:lnTo>
                    <a:pt x="5041" y="139026"/>
                  </a:lnTo>
                  <a:lnTo>
                    <a:pt x="70764" y="139026"/>
                  </a:lnTo>
                  <a:lnTo>
                    <a:pt x="51816" y="157987"/>
                  </a:lnTo>
                  <a:lnTo>
                    <a:pt x="50546" y="161785"/>
                  </a:lnTo>
                  <a:lnTo>
                    <a:pt x="50546" y="166839"/>
                  </a:lnTo>
                  <a:lnTo>
                    <a:pt x="51816" y="170624"/>
                  </a:lnTo>
                  <a:lnTo>
                    <a:pt x="59385" y="178219"/>
                  </a:lnTo>
                  <a:lnTo>
                    <a:pt x="66979" y="178219"/>
                  </a:lnTo>
                  <a:lnTo>
                    <a:pt x="114998" y="130187"/>
                  </a:lnTo>
                  <a:lnTo>
                    <a:pt x="114998" y="122605"/>
                  </a:lnTo>
                  <a:lnTo>
                    <a:pt x="66979" y="74574"/>
                  </a:lnTo>
                  <a:close/>
                </a:path>
                <a:path w="278129" h="253364">
                  <a:moveTo>
                    <a:pt x="218643" y="74574"/>
                  </a:moveTo>
                  <a:lnTo>
                    <a:pt x="211061" y="74574"/>
                  </a:lnTo>
                  <a:lnTo>
                    <a:pt x="165569" y="120065"/>
                  </a:lnTo>
                  <a:lnTo>
                    <a:pt x="164299" y="122605"/>
                  </a:lnTo>
                  <a:lnTo>
                    <a:pt x="164299" y="130187"/>
                  </a:lnTo>
                  <a:lnTo>
                    <a:pt x="165569" y="132714"/>
                  </a:lnTo>
                  <a:lnTo>
                    <a:pt x="211061" y="178219"/>
                  </a:lnTo>
                  <a:lnTo>
                    <a:pt x="218643" y="178219"/>
                  </a:lnTo>
                  <a:lnTo>
                    <a:pt x="228752" y="168097"/>
                  </a:lnTo>
                  <a:lnTo>
                    <a:pt x="228752" y="160515"/>
                  </a:lnTo>
                  <a:lnTo>
                    <a:pt x="207264" y="139026"/>
                  </a:lnTo>
                  <a:lnTo>
                    <a:pt x="272999" y="139026"/>
                  </a:lnTo>
                  <a:lnTo>
                    <a:pt x="278041" y="133972"/>
                  </a:lnTo>
                  <a:lnTo>
                    <a:pt x="278041" y="118808"/>
                  </a:lnTo>
                  <a:lnTo>
                    <a:pt x="272999" y="113753"/>
                  </a:lnTo>
                  <a:lnTo>
                    <a:pt x="207264" y="113753"/>
                  </a:lnTo>
                  <a:lnTo>
                    <a:pt x="228752" y="92265"/>
                  </a:lnTo>
                  <a:lnTo>
                    <a:pt x="228752" y="84683"/>
                  </a:lnTo>
                  <a:lnTo>
                    <a:pt x="218643" y="745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63685" y="181230"/>
              <a:ext cx="3014345" cy="755650"/>
            </a:xfrm>
            <a:custGeom>
              <a:avLst/>
              <a:gdLst/>
              <a:ahLst/>
              <a:cxnLst/>
              <a:rect l="l" t="t" r="r" b="b"/>
              <a:pathLst>
                <a:path w="3014345" h="755650">
                  <a:moveTo>
                    <a:pt x="2999422" y="0"/>
                  </a:moveTo>
                  <a:lnTo>
                    <a:pt x="14706" y="0"/>
                  </a:lnTo>
                  <a:lnTo>
                    <a:pt x="8985" y="3498"/>
                  </a:lnTo>
                  <a:lnTo>
                    <a:pt x="4310" y="13033"/>
                  </a:lnTo>
                  <a:lnTo>
                    <a:pt x="115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156" y="727977"/>
                  </a:lnTo>
                  <a:lnTo>
                    <a:pt x="4310" y="742108"/>
                  </a:lnTo>
                  <a:lnTo>
                    <a:pt x="8985" y="751643"/>
                  </a:lnTo>
                  <a:lnTo>
                    <a:pt x="14706" y="755142"/>
                  </a:lnTo>
                  <a:lnTo>
                    <a:pt x="2999422" y="755142"/>
                  </a:lnTo>
                  <a:lnTo>
                    <a:pt x="3005144" y="751643"/>
                  </a:lnTo>
                  <a:lnTo>
                    <a:pt x="3009819" y="742108"/>
                  </a:lnTo>
                  <a:lnTo>
                    <a:pt x="3012972" y="727977"/>
                  </a:lnTo>
                  <a:lnTo>
                    <a:pt x="3014129" y="710692"/>
                  </a:lnTo>
                  <a:lnTo>
                    <a:pt x="3014129" y="44450"/>
                  </a:lnTo>
                  <a:lnTo>
                    <a:pt x="3012972" y="27164"/>
                  </a:lnTo>
                  <a:lnTo>
                    <a:pt x="3009819" y="13033"/>
                  </a:lnTo>
                  <a:lnTo>
                    <a:pt x="3005144" y="3498"/>
                  </a:lnTo>
                  <a:lnTo>
                    <a:pt x="2999422" y="0"/>
                  </a:lnTo>
                  <a:close/>
                </a:path>
              </a:pathLst>
            </a:custGeom>
            <a:solidFill>
              <a:srgbClr val="323F37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2" name="object 62"/>
          <p:cNvSpPr txBox="1">
            <a:spLocks noGrp="1"/>
          </p:cNvSpPr>
          <p:nvPr>
            <p:ph type="title"/>
          </p:nvPr>
        </p:nvSpPr>
        <p:spPr>
          <a:xfrm>
            <a:off x="763685" y="181230"/>
            <a:ext cx="3014345" cy="639919"/>
          </a:xfrm>
          <a:prstGeom prst="rect">
            <a:avLst/>
          </a:prstGeom>
          <a:ln w="21685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74638" indent="-265113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solidFill>
                  <a:srgbClr val="FFFCF8"/>
                </a:solidFill>
                <a:latin typeface="Grammarsaurus" pitchFamily="2" charset="0"/>
              </a:rPr>
              <a:t>Let’s discuss</a:t>
            </a:r>
          </a:p>
        </p:txBody>
      </p:sp>
      <p:grpSp>
        <p:nvGrpSpPr>
          <p:cNvPr id="63" name="object 63"/>
          <p:cNvGrpSpPr/>
          <p:nvPr/>
        </p:nvGrpSpPr>
        <p:grpSpPr>
          <a:xfrm>
            <a:off x="474941" y="487405"/>
            <a:ext cx="11193780" cy="6370955"/>
            <a:chOff x="474941" y="487405"/>
            <a:chExt cx="11193780" cy="6370955"/>
          </a:xfrm>
        </p:grpSpPr>
        <p:pic>
          <p:nvPicPr>
            <p:cNvPr id="64" name="object 6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74941" y="3470027"/>
              <a:ext cx="1547182" cy="3387972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074584" y="487405"/>
              <a:ext cx="593902" cy="523032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770009" y="2841796"/>
              <a:ext cx="269039" cy="235186"/>
            </a:xfrm>
            <a:prstGeom prst="rect">
              <a:avLst/>
            </a:prstGeom>
          </p:spPr>
        </p:pic>
      </p:grpSp>
      <p:sp>
        <p:nvSpPr>
          <p:cNvPr id="67" name="object 67"/>
          <p:cNvSpPr txBox="1"/>
          <p:nvPr/>
        </p:nvSpPr>
        <p:spPr>
          <a:xfrm>
            <a:off x="11119346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643771" y="3048000"/>
            <a:ext cx="497840" cy="513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4130" algn="ctr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6900"/>
              </a:lnSpc>
              <a:spcBef>
                <a:spcPts val="209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7976697" y="3048000"/>
            <a:ext cx="925830" cy="38856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42950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mes	o</a:t>
            </a:r>
            <a:endParaRPr sz="1600" dirty="0">
              <a:latin typeface="Grammarsaurus" pitchFamily="2" charset="0"/>
              <a:cs typeface="Arial"/>
            </a:endParaRPr>
          </a:p>
          <a:p>
            <a:pPr marL="20955">
              <a:lnSpc>
                <a:spcPct val="100000"/>
              </a:lnSpc>
              <a:spcBef>
                <a:spcPts val="10"/>
              </a:spcBef>
              <a:tabLst>
                <a:tab pos="685800" algn="l"/>
              </a:tabLst>
            </a:pPr>
            <a:r>
              <a:rPr sz="1200" baseline="3267" dirty="0">
                <a:latin typeface="Grammarsaurus" pitchFamily="2" charset="0"/>
                <a:cs typeface="Arial MT"/>
              </a:rPr>
              <a:t>“middle”	</a:t>
            </a:r>
            <a:r>
              <a:rPr sz="800" dirty="0">
                <a:latin typeface="Grammarsaurus" pitchFamily="2" charset="0"/>
                <a:cs typeface="Arial MT"/>
              </a:rPr>
              <a:t>*CVL</a:t>
            </a:r>
          </a:p>
        </p:txBody>
      </p:sp>
      <p:sp>
        <p:nvSpPr>
          <p:cNvPr id="70" name="object 70"/>
          <p:cNvSpPr txBox="1"/>
          <p:nvPr/>
        </p:nvSpPr>
        <p:spPr>
          <a:xfrm>
            <a:off x="7428913" y="6303685"/>
            <a:ext cx="1648854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dirty="0">
                <a:latin typeface="Grammarsaurus" pitchFamily="2" charset="0"/>
                <a:cs typeface="Arial MT"/>
              </a:rPr>
              <a:t>*connecting vowel letter</a:t>
            </a:r>
          </a:p>
        </p:txBody>
      </p:sp>
      <p:grpSp>
        <p:nvGrpSpPr>
          <p:cNvPr id="71" name="object 71"/>
          <p:cNvGrpSpPr/>
          <p:nvPr/>
        </p:nvGrpSpPr>
        <p:grpSpPr>
          <a:xfrm>
            <a:off x="2907353" y="3216360"/>
            <a:ext cx="1742439" cy="184150"/>
            <a:chOff x="2907353" y="3216360"/>
            <a:chExt cx="1742439" cy="184150"/>
          </a:xfrm>
        </p:grpSpPr>
        <p:pic>
          <p:nvPicPr>
            <p:cNvPr id="72" name="object 7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357732" y="3216360"/>
              <a:ext cx="184073" cy="184061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907353" y="3216360"/>
              <a:ext cx="184073" cy="18406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022288" y="3216360"/>
              <a:ext cx="184073" cy="18406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4556264" y="3281692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93421" y="38925"/>
                  </a:moveTo>
                  <a:lnTo>
                    <a:pt x="89217" y="34721"/>
                  </a:lnTo>
                  <a:lnTo>
                    <a:pt x="4191" y="34721"/>
                  </a:lnTo>
                  <a:lnTo>
                    <a:pt x="0" y="38925"/>
                  </a:lnTo>
                  <a:lnTo>
                    <a:pt x="0" y="49212"/>
                  </a:lnTo>
                  <a:lnTo>
                    <a:pt x="4203" y="53403"/>
                  </a:lnTo>
                  <a:lnTo>
                    <a:pt x="37363" y="53403"/>
                  </a:lnTo>
                  <a:lnTo>
                    <a:pt x="89204" y="53403"/>
                  </a:lnTo>
                  <a:lnTo>
                    <a:pt x="93421" y="49212"/>
                  </a:lnTo>
                  <a:lnTo>
                    <a:pt x="93421" y="38925"/>
                  </a:lnTo>
                  <a:close/>
                </a:path>
                <a:path w="93979" h="53975">
                  <a:moveTo>
                    <a:pt x="93421" y="4191"/>
                  </a:moveTo>
                  <a:lnTo>
                    <a:pt x="89217" y="0"/>
                  </a:lnTo>
                  <a:lnTo>
                    <a:pt x="4191" y="0"/>
                  </a:lnTo>
                  <a:lnTo>
                    <a:pt x="0" y="4191"/>
                  </a:lnTo>
                  <a:lnTo>
                    <a:pt x="0" y="14478"/>
                  </a:lnTo>
                  <a:lnTo>
                    <a:pt x="4203" y="18681"/>
                  </a:lnTo>
                  <a:lnTo>
                    <a:pt x="37363" y="18681"/>
                  </a:lnTo>
                  <a:lnTo>
                    <a:pt x="89204" y="18681"/>
                  </a:lnTo>
                  <a:lnTo>
                    <a:pt x="93421" y="14478"/>
                  </a:lnTo>
                  <a:lnTo>
                    <a:pt x="93421" y="4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4753002" y="3143885"/>
            <a:ext cx="1203325" cy="257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palaeolithic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121463" y="3143885"/>
            <a:ext cx="497840" cy="513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15240" algn="ctr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ic</a:t>
            </a:r>
            <a:endParaRPr sz="160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76900"/>
              </a:lnSpc>
              <a:spcBef>
                <a:spcPts val="209"/>
              </a:spcBef>
            </a:pPr>
            <a:r>
              <a:rPr sz="800" dirty="0">
                <a:latin typeface="Grammarsaurus" pitchFamily="2" charset="0"/>
                <a:cs typeface="Arial MT"/>
              </a:rPr>
              <a:t>“related to or like”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599772" y="3143885"/>
            <a:ext cx="368935" cy="40780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2070"/>
              </a:lnSpc>
              <a:spcBef>
                <a:spcPts val="90"/>
              </a:spcBef>
            </a:pPr>
            <a:r>
              <a:rPr sz="1600" b="1" dirty="0">
                <a:latin typeface="Grammarsaurus" pitchFamily="2" charset="0"/>
                <a:cs typeface="Arial"/>
              </a:rPr>
              <a:t>lith</a:t>
            </a:r>
            <a:endParaRPr sz="1600">
              <a:latin typeface="Grammarsaurus" pitchFamily="2" charset="0"/>
              <a:cs typeface="Arial"/>
            </a:endParaRPr>
          </a:p>
          <a:p>
            <a:pPr marL="34925">
              <a:lnSpc>
                <a:spcPts val="990"/>
              </a:lnSpc>
            </a:pPr>
            <a:r>
              <a:rPr sz="800" dirty="0">
                <a:latin typeface="Grammarsaurus" pitchFamily="2" charset="0"/>
                <a:cs typeface="Arial MT"/>
              </a:rPr>
              <a:t>“stone”</a:t>
            </a:r>
            <a:endParaRPr sz="800">
              <a:latin typeface="Grammarsaurus" pitchFamily="2" charset="0"/>
              <a:cs typeface="Arial MT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197347" y="3143885"/>
            <a:ext cx="1147445" cy="414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1115" algn="ctr">
              <a:lnSpc>
                <a:spcPts val="2070"/>
              </a:lnSpc>
              <a:spcBef>
                <a:spcPts val="90"/>
              </a:spcBef>
              <a:tabLst>
                <a:tab pos="906780" algn="l"/>
              </a:tabLst>
            </a:pPr>
            <a:r>
              <a:rPr sz="1600" b="1" dirty="0">
                <a:latin typeface="Grammarsaurus" pitchFamily="2" charset="0"/>
                <a:cs typeface="Arial"/>
              </a:rPr>
              <a:t>palae	o</a:t>
            </a:r>
            <a:endParaRPr sz="1600" dirty="0">
              <a:latin typeface="Grammarsaurus" pitchFamily="2" charset="0"/>
              <a:cs typeface="Arial"/>
            </a:endParaRPr>
          </a:p>
          <a:p>
            <a:pPr marL="12700" algn="ctr">
              <a:lnSpc>
                <a:spcPts val="990"/>
              </a:lnSpc>
              <a:tabLst>
                <a:tab pos="907415" algn="l"/>
              </a:tabLst>
            </a:pPr>
            <a:r>
              <a:rPr sz="800" dirty="0">
                <a:latin typeface="Grammarsaurus" pitchFamily="2" charset="0"/>
                <a:cs typeface="Arial MT"/>
              </a:rPr>
              <a:t>“ancient or old”	*CVL</a:t>
            </a:r>
          </a:p>
        </p:txBody>
      </p:sp>
      <p:grpSp>
        <p:nvGrpSpPr>
          <p:cNvPr id="80" name="object 80"/>
          <p:cNvGrpSpPr/>
          <p:nvPr/>
        </p:nvGrpSpPr>
        <p:grpSpPr>
          <a:xfrm>
            <a:off x="2493730" y="2911772"/>
            <a:ext cx="1999614" cy="280035"/>
            <a:chOff x="2493730" y="2911772"/>
            <a:chExt cx="1999614" cy="280035"/>
          </a:xfrm>
        </p:grpSpPr>
        <p:pic>
          <p:nvPicPr>
            <p:cNvPr id="81" name="object 8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651123" y="2911772"/>
              <a:ext cx="289123" cy="271133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2493721" y="2921952"/>
              <a:ext cx="271145" cy="269875"/>
            </a:xfrm>
            <a:custGeom>
              <a:avLst/>
              <a:gdLst/>
              <a:ahLst/>
              <a:cxnLst/>
              <a:rect l="l" t="t" r="r" b="b"/>
              <a:pathLst>
                <a:path w="271144" h="269875">
                  <a:moveTo>
                    <a:pt x="133413" y="75120"/>
                  </a:moveTo>
                  <a:lnTo>
                    <a:pt x="126415" y="68122"/>
                  </a:lnTo>
                  <a:lnTo>
                    <a:pt x="102539" y="68122"/>
                  </a:lnTo>
                  <a:lnTo>
                    <a:pt x="99352" y="64935"/>
                  </a:lnTo>
                  <a:lnTo>
                    <a:pt x="99352" y="57099"/>
                  </a:lnTo>
                  <a:lnTo>
                    <a:pt x="102539" y="53924"/>
                  </a:lnTo>
                  <a:lnTo>
                    <a:pt x="125831" y="53924"/>
                  </a:lnTo>
                  <a:lnTo>
                    <a:pt x="127736" y="52019"/>
                  </a:lnTo>
                  <a:lnTo>
                    <a:pt x="127736" y="47307"/>
                  </a:lnTo>
                  <a:lnTo>
                    <a:pt x="125831" y="45415"/>
                  </a:lnTo>
                  <a:lnTo>
                    <a:pt x="97840" y="45415"/>
                  </a:lnTo>
                  <a:lnTo>
                    <a:pt x="90843" y="52412"/>
                  </a:lnTo>
                  <a:lnTo>
                    <a:pt x="90843" y="69621"/>
                  </a:lnTo>
                  <a:lnTo>
                    <a:pt x="97840" y="76631"/>
                  </a:lnTo>
                  <a:lnTo>
                    <a:pt x="106451" y="76631"/>
                  </a:lnTo>
                  <a:lnTo>
                    <a:pt x="121716" y="76631"/>
                  </a:lnTo>
                  <a:lnTo>
                    <a:pt x="124904" y="79806"/>
                  </a:lnTo>
                  <a:lnTo>
                    <a:pt x="124904" y="87642"/>
                  </a:lnTo>
                  <a:lnTo>
                    <a:pt x="121716" y="90817"/>
                  </a:lnTo>
                  <a:lnTo>
                    <a:pt x="98425" y="90817"/>
                  </a:lnTo>
                  <a:lnTo>
                    <a:pt x="96520" y="92722"/>
                  </a:lnTo>
                  <a:lnTo>
                    <a:pt x="96520" y="97434"/>
                  </a:lnTo>
                  <a:lnTo>
                    <a:pt x="98425" y="99339"/>
                  </a:lnTo>
                  <a:lnTo>
                    <a:pt x="126415" y="99339"/>
                  </a:lnTo>
                  <a:lnTo>
                    <a:pt x="133413" y="92329"/>
                  </a:lnTo>
                  <a:lnTo>
                    <a:pt x="133413" y="75120"/>
                  </a:lnTo>
                  <a:close/>
                </a:path>
                <a:path w="271144" h="269875">
                  <a:moveTo>
                    <a:pt x="270586" y="13690"/>
                  </a:moveTo>
                  <a:lnTo>
                    <a:pt x="267919" y="8509"/>
                  </a:lnTo>
                  <a:lnTo>
                    <a:pt x="265214" y="3238"/>
                  </a:lnTo>
                  <a:lnTo>
                    <a:pt x="261569" y="1028"/>
                  </a:lnTo>
                  <a:lnTo>
                    <a:pt x="261569" y="14770"/>
                  </a:lnTo>
                  <a:lnTo>
                    <a:pt x="261442" y="16471"/>
                  </a:lnTo>
                  <a:lnTo>
                    <a:pt x="261366" y="17526"/>
                  </a:lnTo>
                  <a:lnTo>
                    <a:pt x="215734" y="81407"/>
                  </a:lnTo>
                  <a:lnTo>
                    <a:pt x="215734" y="86042"/>
                  </a:lnTo>
                  <a:lnTo>
                    <a:pt x="261366" y="149923"/>
                  </a:lnTo>
                  <a:lnTo>
                    <a:pt x="261569" y="152692"/>
                  </a:lnTo>
                  <a:lnTo>
                    <a:pt x="259080" y="157505"/>
                  </a:lnTo>
                  <a:lnTo>
                    <a:pt x="256730" y="158940"/>
                  </a:lnTo>
                  <a:lnTo>
                    <a:pt x="51092" y="158940"/>
                  </a:lnTo>
                  <a:lnTo>
                    <a:pt x="51092" y="167462"/>
                  </a:lnTo>
                  <a:lnTo>
                    <a:pt x="51092" y="204355"/>
                  </a:lnTo>
                  <a:lnTo>
                    <a:pt x="26962" y="204355"/>
                  </a:lnTo>
                  <a:lnTo>
                    <a:pt x="19799" y="202895"/>
                  </a:lnTo>
                  <a:lnTo>
                    <a:pt x="13931" y="198945"/>
                  </a:lnTo>
                  <a:lnTo>
                    <a:pt x="9982" y="193078"/>
                  </a:lnTo>
                  <a:lnTo>
                    <a:pt x="8521" y="185902"/>
                  </a:lnTo>
                  <a:lnTo>
                    <a:pt x="9982" y="178727"/>
                  </a:lnTo>
                  <a:lnTo>
                    <a:pt x="13931" y="172859"/>
                  </a:lnTo>
                  <a:lnTo>
                    <a:pt x="19799" y="168910"/>
                  </a:lnTo>
                  <a:lnTo>
                    <a:pt x="26962" y="167462"/>
                  </a:lnTo>
                  <a:lnTo>
                    <a:pt x="51092" y="167462"/>
                  </a:lnTo>
                  <a:lnTo>
                    <a:pt x="51092" y="158940"/>
                  </a:lnTo>
                  <a:lnTo>
                    <a:pt x="19837" y="158940"/>
                  </a:lnTo>
                  <a:lnTo>
                    <a:pt x="13347" y="161721"/>
                  </a:lnTo>
                  <a:lnTo>
                    <a:pt x="8521" y="166255"/>
                  </a:lnTo>
                  <a:lnTo>
                    <a:pt x="8521" y="26962"/>
                  </a:lnTo>
                  <a:lnTo>
                    <a:pt x="26962" y="8509"/>
                  </a:lnTo>
                  <a:lnTo>
                    <a:pt x="256730" y="8509"/>
                  </a:lnTo>
                  <a:lnTo>
                    <a:pt x="259080" y="9956"/>
                  </a:lnTo>
                  <a:lnTo>
                    <a:pt x="261569" y="14770"/>
                  </a:lnTo>
                  <a:lnTo>
                    <a:pt x="261569" y="1028"/>
                  </a:lnTo>
                  <a:lnTo>
                    <a:pt x="259892" y="0"/>
                  </a:lnTo>
                  <a:lnTo>
                    <a:pt x="26962" y="0"/>
                  </a:lnTo>
                  <a:lnTo>
                    <a:pt x="16484" y="2120"/>
                  </a:lnTo>
                  <a:lnTo>
                    <a:pt x="7912" y="7899"/>
                  </a:lnTo>
                  <a:lnTo>
                    <a:pt x="2120" y="16471"/>
                  </a:lnTo>
                  <a:lnTo>
                    <a:pt x="0" y="26962"/>
                  </a:lnTo>
                  <a:lnTo>
                    <a:pt x="0" y="185902"/>
                  </a:lnTo>
                  <a:lnTo>
                    <a:pt x="2120" y="196392"/>
                  </a:lnTo>
                  <a:lnTo>
                    <a:pt x="7912" y="204952"/>
                  </a:lnTo>
                  <a:lnTo>
                    <a:pt x="16484" y="210743"/>
                  </a:lnTo>
                  <a:lnTo>
                    <a:pt x="26962" y="212864"/>
                  </a:lnTo>
                  <a:lnTo>
                    <a:pt x="51092" y="212864"/>
                  </a:lnTo>
                  <a:lnTo>
                    <a:pt x="51092" y="261124"/>
                  </a:lnTo>
                  <a:lnTo>
                    <a:pt x="18935" y="261124"/>
                  </a:lnTo>
                  <a:lnTo>
                    <a:pt x="17030" y="263029"/>
                  </a:lnTo>
                  <a:lnTo>
                    <a:pt x="17030" y="267728"/>
                  </a:lnTo>
                  <a:lnTo>
                    <a:pt x="18948" y="269633"/>
                  </a:lnTo>
                  <a:lnTo>
                    <a:pt x="91770" y="269633"/>
                  </a:lnTo>
                  <a:lnTo>
                    <a:pt x="93662" y="267728"/>
                  </a:lnTo>
                  <a:lnTo>
                    <a:pt x="93662" y="263029"/>
                  </a:lnTo>
                  <a:lnTo>
                    <a:pt x="91770" y="261124"/>
                  </a:lnTo>
                  <a:lnTo>
                    <a:pt x="59613" y="261124"/>
                  </a:lnTo>
                  <a:lnTo>
                    <a:pt x="59613" y="204355"/>
                  </a:lnTo>
                  <a:lnTo>
                    <a:pt x="59613" y="167462"/>
                  </a:lnTo>
                  <a:lnTo>
                    <a:pt x="259892" y="167462"/>
                  </a:lnTo>
                  <a:lnTo>
                    <a:pt x="261874" y="166255"/>
                  </a:lnTo>
                  <a:lnTo>
                    <a:pt x="265214" y="164211"/>
                  </a:lnTo>
                  <a:lnTo>
                    <a:pt x="270586" y="153771"/>
                  </a:lnTo>
                  <a:lnTo>
                    <a:pt x="270129" y="147548"/>
                  </a:lnTo>
                  <a:lnTo>
                    <a:pt x="224777" y="84061"/>
                  </a:lnTo>
                  <a:lnTo>
                    <a:pt x="224777" y="83388"/>
                  </a:lnTo>
                  <a:lnTo>
                    <a:pt x="270129" y="19900"/>
                  </a:lnTo>
                  <a:lnTo>
                    <a:pt x="270306" y="17526"/>
                  </a:lnTo>
                  <a:lnTo>
                    <a:pt x="270383" y="16471"/>
                  </a:lnTo>
                  <a:lnTo>
                    <a:pt x="270510" y="14770"/>
                  </a:lnTo>
                  <a:lnTo>
                    <a:pt x="270586" y="136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3" name="object 83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38591" y="2966996"/>
              <a:ext cx="145879" cy="76987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224283" y="2917884"/>
              <a:ext cx="269038" cy="235187"/>
            </a:xfrm>
            <a:prstGeom prst="rect">
              <a:avLst/>
            </a:prstGeom>
          </p:spPr>
        </p:pic>
      </p:grpSp>
      <p:sp>
        <p:nvSpPr>
          <p:cNvPr id="86" name="object 38">
            <a:extLst>
              <a:ext uri="{FF2B5EF4-FFF2-40B4-BE49-F238E27FC236}">
                <a16:creationId xmlns:a16="http://schemas.microsoft.com/office/drawing/2014/main" id="{FE82491D-78C5-0128-748E-44639F9A2F60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26468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1216" y="0"/>
              <a:ext cx="8390783" cy="34612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965424"/>
              <a:ext cx="2257856" cy="389257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13629" y="4085374"/>
              <a:ext cx="6178370" cy="277262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20647" y="6215506"/>
              <a:ext cx="5730036" cy="64249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65249" y="4960962"/>
              <a:ext cx="5628775" cy="181239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5106340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2" name="object 12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0" y="4521"/>
                  </a:lnTo>
                  <a:lnTo>
                    <a:pt x="135900" y="17487"/>
                  </a:lnTo>
                  <a:lnTo>
                    <a:pt x="98103" y="38004"/>
                  </a:lnTo>
                  <a:lnTo>
                    <a:pt x="65171" y="65176"/>
                  </a:lnTo>
                  <a:lnTo>
                    <a:pt x="38000" y="98108"/>
                  </a:lnTo>
                  <a:lnTo>
                    <a:pt x="17485" y="135906"/>
                  </a:lnTo>
                  <a:lnTo>
                    <a:pt x="4520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0" y="6056264"/>
                  </a:lnTo>
                  <a:lnTo>
                    <a:pt x="17485" y="6098033"/>
                  </a:lnTo>
                  <a:lnTo>
                    <a:pt x="38000" y="6135831"/>
                  </a:lnTo>
                  <a:lnTo>
                    <a:pt x="65171" y="6168763"/>
                  </a:lnTo>
                  <a:lnTo>
                    <a:pt x="98103" y="6195933"/>
                  </a:lnTo>
                  <a:lnTo>
                    <a:pt x="135900" y="6216448"/>
                  </a:lnTo>
                  <a:lnTo>
                    <a:pt x="177670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0" y="6229414"/>
                  </a:lnTo>
                  <a:lnTo>
                    <a:pt x="135900" y="6216448"/>
                  </a:lnTo>
                  <a:lnTo>
                    <a:pt x="98103" y="6195933"/>
                  </a:lnTo>
                  <a:lnTo>
                    <a:pt x="65171" y="6168763"/>
                  </a:lnTo>
                  <a:lnTo>
                    <a:pt x="38000" y="6135831"/>
                  </a:lnTo>
                  <a:lnTo>
                    <a:pt x="17485" y="6098033"/>
                  </a:lnTo>
                  <a:lnTo>
                    <a:pt x="4520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0" y="177673"/>
                  </a:lnTo>
                  <a:lnTo>
                    <a:pt x="17485" y="135906"/>
                  </a:lnTo>
                  <a:lnTo>
                    <a:pt x="38000" y="98108"/>
                  </a:lnTo>
                  <a:lnTo>
                    <a:pt x="65171" y="65176"/>
                  </a:lnTo>
                  <a:lnTo>
                    <a:pt x="98103" y="38004"/>
                  </a:lnTo>
                  <a:lnTo>
                    <a:pt x="135900" y="17487"/>
                  </a:lnTo>
                  <a:lnTo>
                    <a:pt x="177670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4974622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59743" y="6434772"/>
              <a:ext cx="270794" cy="270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640428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1" y="0"/>
                  </a:moveTo>
                  <a:lnTo>
                    <a:pt x="2718" y="0"/>
                  </a:lnTo>
                  <a:lnTo>
                    <a:pt x="1559" y="13891"/>
                  </a:lnTo>
                  <a:lnTo>
                    <a:pt x="693" y="28204"/>
                  </a:lnTo>
                  <a:lnTo>
                    <a:pt x="173" y="42288"/>
                  </a:lnTo>
                  <a:lnTo>
                    <a:pt x="0" y="56093"/>
                  </a:lnTo>
                  <a:lnTo>
                    <a:pt x="1945" y="104952"/>
                  </a:lnTo>
                  <a:lnTo>
                    <a:pt x="7687" y="152783"/>
                  </a:lnTo>
                  <a:lnTo>
                    <a:pt x="17086" y="199433"/>
                  </a:lnTo>
                  <a:lnTo>
                    <a:pt x="30003" y="244749"/>
                  </a:lnTo>
                  <a:lnTo>
                    <a:pt x="46298" y="288579"/>
                  </a:lnTo>
                  <a:lnTo>
                    <a:pt x="65832" y="330768"/>
                  </a:lnTo>
                  <a:lnTo>
                    <a:pt x="88464" y="371164"/>
                  </a:lnTo>
                  <a:lnTo>
                    <a:pt x="114056" y="409613"/>
                  </a:lnTo>
                  <a:lnTo>
                    <a:pt x="142467" y="445963"/>
                  </a:lnTo>
                  <a:lnTo>
                    <a:pt x="173558" y="480060"/>
                  </a:lnTo>
                  <a:lnTo>
                    <a:pt x="207189" y="511751"/>
                  </a:lnTo>
                  <a:lnTo>
                    <a:pt x="243220" y="540884"/>
                  </a:lnTo>
                  <a:lnTo>
                    <a:pt x="281512" y="567304"/>
                  </a:lnTo>
                  <a:lnTo>
                    <a:pt x="321926" y="590859"/>
                  </a:lnTo>
                  <a:lnTo>
                    <a:pt x="364321" y="611395"/>
                  </a:lnTo>
                  <a:lnTo>
                    <a:pt x="408559" y="628760"/>
                  </a:lnTo>
                  <a:lnTo>
                    <a:pt x="454498" y="642801"/>
                  </a:lnTo>
                  <a:lnTo>
                    <a:pt x="502000" y="653364"/>
                  </a:lnTo>
                  <a:lnTo>
                    <a:pt x="551105" y="660321"/>
                  </a:lnTo>
                  <a:lnTo>
                    <a:pt x="551571" y="660321"/>
                  </a:lnTo>
                  <a:lnTo>
                    <a:pt x="551571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45"/>
                  </a:lnTo>
                  <a:lnTo>
                    <a:pt x="690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7" y="205799"/>
                  </a:lnTo>
                  <a:lnTo>
                    <a:pt x="32973" y="253719"/>
                  </a:lnTo>
                  <a:lnTo>
                    <a:pt x="51160" y="300277"/>
                  </a:lnTo>
                  <a:lnTo>
                    <a:pt x="73151" y="345253"/>
                  </a:lnTo>
                  <a:lnTo>
                    <a:pt x="98861" y="388424"/>
                  </a:lnTo>
                  <a:lnTo>
                    <a:pt x="128201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6" y="592179"/>
                  </a:lnTo>
                  <a:lnTo>
                    <a:pt x="363094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11880763" y="49578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Arial"/>
              </a:rPr>
              <a:t>8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96995" y="1079983"/>
            <a:ext cx="519811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323F37"/>
                </a:solidFill>
                <a:latin typeface="Grammarsaurus" pitchFamily="2" charset="0"/>
                <a:cs typeface="Arial MT"/>
              </a:rPr>
              <a:t>What </a:t>
            </a:r>
            <a:r>
              <a:rPr sz="1600" b="1" dirty="0">
                <a:solidFill>
                  <a:srgbClr val="323F37"/>
                </a:solidFill>
                <a:latin typeface="Grammarsaurus" pitchFamily="2" charset="0"/>
                <a:cs typeface="Arial"/>
              </a:rPr>
              <a:t>continued to be the same </a:t>
            </a:r>
            <a:r>
              <a:rPr sz="1600" dirty="0">
                <a:solidFill>
                  <a:srgbClr val="323F37"/>
                </a:solidFill>
                <a:latin typeface="Grammarsaurus" pitchFamily="2" charset="0"/>
                <a:cs typeface="Arial MT"/>
              </a:rPr>
              <a:t>for Flint and Fisher?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12671" y="1346683"/>
            <a:ext cx="936688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323F37"/>
                </a:solidFill>
                <a:latin typeface="Grammarsaurus" pitchFamily="2" charset="0"/>
                <a:cs typeface="Arial"/>
              </a:rPr>
              <a:t>Discuss </a:t>
            </a:r>
            <a:r>
              <a:rPr sz="1600" dirty="0">
                <a:solidFill>
                  <a:srgbClr val="323F37"/>
                </a:solidFill>
                <a:latin typeface="Grammarsaurus" pitchFamily="2" charset="0"/>
                <a:cs typeface="Arial MT"/>
              </a:rPr>
              <a:t>this question with your learning partner or in groups and be ready to feed back to the class.</a:t>
            </a:r>
            <a:endParaRPr sz="1600">
              <a:latin typeface="Grammarsaurus" pitchFamily="2" charset="0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613805" y="4090684"/>
            <a:ext cx="74493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Flint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53349" y="4090684"/>
            <a:ext cx="98377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Fisher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370791" y="479234"/>
            <a:ext cx="9723120" cy="5666105"/>
            <a:chOff x="1370791" y="479234"/>
            <a:chExt cx="9723120" cy="5666105"/>
          </a:xfrm>
        </p:grpSpPr>
        <p:pic>
          <p:nvPicPr>
            <p:cNvPr id="25" name="object 2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40489" y="3473937"/>
              <a:ext cx="1325995" cy="2671243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70791" y="3415736"/>
              <a:ext cx="1100344" cy="265840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0501707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686215" y="766234"/>
              <a:ext cx="100685" cy="10520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812650" y="639806"/>
              <a:ext cx="100685" cy="10520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0637580" y="59349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0525404" y="1017463"/>
            <a:ext cx="541020" cy="23980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E282A5"/>
                </a:solidFill>
                <a:latin typeface="Grammarsaurus" pitchFamily="2" charset="0"/>
                <a:cs typeface="Arial"/>
              </a:rPr>
              <a:t>Change and continuity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01218" y="181230"/>
            <a:ext cx="3014345" cy="755650"/>
          </a:xfrm>
          <a:custGeom>
            <a:avLst/>
            <a:gdLst/>
            <a:ahLst/>
            <a:cxnLst/>
            <a:rect l="l" t="t" r="r" b="b"/>
            <a:pathLst>
              <a:path w="3014345" h="755650">
                <a:moveTo>
                  <a:pt x="2999422" y="0"/>
                </a:moveTo>
                <a:lnTo>
                  <a:pt x="14706" y="0"/>
                </a:lnTo>
                <a:lnTo>
                  <a:pt x="8985" y="3498"/>
                </a:lnTo>
                <a:lnTo>
                  <a:pt x="4310" y="13033"/>
                </a:lnTo>
                <a:lnTo>
                  <a:pt x="1156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56" y="727977"/>
                </a:lnTo>
                <a:lnTo>
                  <a:pt x="4310" y="742108"/>
                </a:lnTo>
                <a:lnTo>
                  <a:pt x="8985" y="751643"/>
                </a:lnTo>
                <a:lnTo>
                  <a:pt x="14706" y="755142"/>
                </a:lnTo>
                <a:lnTo>
                  <a:pt x="2999422" y="755142"/>
                </a:lnTo>
                <a:lnTo>
                  <a:pt x="3005138" y="751643"/>
                </a:lnTo>
                <a:lnTo>
                  <a:pt x="3009814" y="742108"/>
                </a:lnTo>
                <a:lnTo>
                  <a:pt x="3012970" y="727977"/>
                </a:lnTo>
                <a:lnTo>
                  <a:pt x="3014129" y="710692"/>
                </a:lnTo>
                <a:lnTo>
                  <a:pt x="3014129" y="44450"/>
                </a:lnTo>
                <a:lnTo>
                  <a:pt x="3012970" y="27164"/>
                </a:lnTo>
                <a:lnTo>
                  <a:pt x="3009814" y="13033"/>
                </a:lnTo>
                <a:lnTo>
                  <a:pt x="3005138" y="3498"/>
                </a:lnTo>
                <a:lnTo>
                  <a:pt x="2999422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501218" y="181230"/>
            <a:ext cx="3014345" cy="639919"/>
          </a:xfrm>
          <a:prstGeom prst="rect">
            <a:avLst/>
          </a:prstGeom>
          <a:ln w="2169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74638" indent="-265113" algn="ctr">
              <a:lnSpc>
                <a:spcPct val="100000"/>
              </a:lnSpc>
              <a:spcBef>
                <a:spcPts val="550"/>
              </a:spcBef>
            </a:pPr>
            <a:r>
              <a:rPr sz="3600" dirty="0">
                <a:solidFill>
                  <a:srgbClr val="FFFCF8"/>
                </a:solidFill>
                <a:latin typeface="Grammarsaurus" pitchFamily="2" charset="0"/>
              </a:rPr>
              <a:t>Let’s discuss</a:t>
            </a:r>
          </a:p>
        </p:txBody>
      </p:sp>
      <p:grpSp>
        <p:nvGrpSpPr>
          <p:cNvPr id="34" name="object 34"/>
          <p:cNvGrpSpPr/>
          <p:nvPr/>
        </p:nvGrpSpPr>
        <p:grpSpPr>
          <a:xfrm>
            <a:off x="767604" y="487405"/>
            <a:ext cx="11039475" cy="1986914"/>
            <a:chOff x="767604" y="487405"/>
            <a:chExt cx="11039475" cy="1986914"/>
          </a:xfrm>
        </p:grpSpPr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212911" y="487405"/>
              <a:ext cx="593914" cy="52303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01938" y="1264221"/>
              <a:ext cx="1214246" cy="1209535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843594" y="2294590"/>
              <a:ext cx="5545455" cy="0"/>
            </a:xfrm>
            <a:custGeom>
              <a:avLst/>
              <a:gdLst/>
              <a:ahLst/>
              <a:cxnLst/>
              <a:rect l="l" t="t" r="r" b="b"/>
              <a:pathLst>
                <a:path w="5545455">
                  <a:moveTo>
                    <a:pt x="0" y="0"/>
                  </a:moveTo>
                  <a:lnTo>
                    <a:pt x="5545175" y="0"/>
                  </a:lnTo>
                </a:path>
              </a:pathLst>
            </a:custGeom>
            <a:ln w="12725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767600" y="2247455"/>
              <a:ext cx="5697220" cy="94615"/>
            </a:xfrm>
            <a:custGeom>
              <a:avLst/>
              <a:gdLst/>
              <a:ahLst/>
              <a:cxnLst/>
              <a:rect l="l" t="t" r="r" b="b"/>
              <a:pathLst>
                <a:path w="5697220" h="94614">
                  <a:moveTo>
                    <a:pt x="111734" y="0"/>
                  </a:moveTo>
                  <a:lnTo>
                    <a:pt x="0" y="47142"/>
                  </a:lnTo>
                  <a:lnTo>
                    <a:pt x="111734" y="94272"/>
                  </a:lnTo>
                  <a:lnTo>
                    <a:pt x="91719" y="47142"/>
                  </a:lnTo>
                  <a:lnTo>
                    <a:pt x="111734" y="0"/>
                  </a:lnTo>
                  <a:close/>
                </a:path>
                <a:path w="5697220" h="94614">
                  <a:moveTo>
                    <a:pt x="5697156" y="47142"/>
                  </a:moveTo>
                  <a:lnTo>
                    <a:pt x="5585422" y="0"/>
                  </a:lnTo>
                  <a:lnTo>
                    <a:pt x="5605450" y="47142"/>
                  </a:lnTo>
                  <a:lnTo>
                    <a:pt x="5585422" y="94272"/>
                  </a:lnTo>
                  <a:lnTo>
                    <a:pt x="5697156" y="47142"/>
                  </a:lnTo>
                  <a:close/>
                </a:path>
              </a:pathLst>
            </a:custGeom>
            <a:solidFill>
              <a:srgbClr val="1A283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826413" y="2138103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15" y="0"/>
                  </a:moveTo>
                  <a:lnTo>
                    <a:pt x="22872" y="0"/>
                  </a:lnTo>
                  <a:lnTo>
                    <a:pt x="13973" y="1794"/>
                  </a:lnTo>
                  <a:lnTo>
                    <a:pt x="6702" y="6691"/>
                  </a:lnTo>
                  <a:lnTo>
                    <a:pt x="1798" y="13957"/>
                  </a:lnTo>
                  <a:lnTo>
                    <a:pt x="0" y="22859"/>
                  </a:lnTo>
                  <a:lnTo>
                    <a:pt x="0" y="284352"/>
                  </a:lnTo>
                  <a:lnTo>
                    <a:pt x="1798" y="293250"/>
                  </a:lnTo>
                  <a:lnTo>
                    <a:pt x="6702" y="300516"/>
                  </a:lnTo>
                  <a:lnTo>
                    <a:pt x="13973" y="305416"/>
                  </a:lnTo>
                  <a:lnTo>
                    <a:pt x="22872" y="307213"/>
                  </a:lnTo>
                  <a:lnTo>
                    <a:pt x="2248115" y="307213"/>
                  </a:lnTo>
                  <a:lnTo>
                    <a:pt x="2257013" y="305416"/>
                  </a:lnTo>
                  <a:lnTo>
                    <a:pt x="2264279" y="300516"/>
                  </a:lnTo>
                  <a:lnTo>
                    <a:pt x="2269179" y="293250"/>
                  </a:lnTo>
                  <a:lnTo>
                    <a:pt x="2270975" y="284352"/>
                  </a:lnTo>
                  <a:lnTo>
                    <a:pt x="2270975" y="22859"/>
                  </a:lnTo>
                  <a:lnTo>
                    <a:pt x="2269179" y="13957"/>
                  </a:lnTo>
                  <a:lnTo>
                    <a:pt x="2264279" y="6691"/>
                  </a:lnTo>
                  <a:lnTo>
                    <a:pt x="2257013" y="1794"/>
                  </a:lnTo>
                  <a:lnTo>
                    <a:pt x="2248115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826413" y="2138103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15" y="307213"/>
                  </a:moveTo>
                  <a:lnTo>
                    <a:pt x="22872" y="307213"/>
                  </a:lnTo>
                  <a:lnTo>
                    <a:pt x="13973" y="305416"/>
                  </a:lnTo>
                  <a:lnTo>
                    <a:pt x="6702" y="300516"/>
                  </a:lnTo>
                  <a:lnTo>
                    <a:pt x="1798" y="293250"/>
                  </a:lnTo>
                  <a:lnTo>
                    <a:pt x="0" y="284352"/>
                  </a:lnTo>
                  <a:lnTo>
                    <a:pt x="0" y="22859"/>
                  </a:lnTo>
                  <a:lnTo>
                    <a:pt x="1798" y="13957"/>
                  </a:lnTo>
                  <a:lnTo>
                    <a:pt x="6702" y="6691"/>
                  </a:lnTo>
                  <a:lnTo>
                    <a:pt x="13973" y="1794"/>
                  </a:lnTo>
                  <a:lnTo>
                    <a:pt x="22872" y="0"/>
                  </a:lnTo>
                  <a:lnTo>
                    <a:pt x="2248115" y="0"/>
                  </a:lnTo>
                  <a:lnTo>
                    <a:pt x="2257013" y="1794"/>
                  </a:lnTo>
                  <a:lnTo>
                    <a:pt x="2264279" y="6691"/>
                  </a:lnTo>
                  <a:lnTo>
                    <a:pt x="2269179" y="13957"/>
                  </a:lnTo>
                  <a:lnTo>
                    <a:pt x="2270975" y="22859"/>
                  </a:lnTo>
                  <a:lnTo>
                    <a:pt x="2270975" y="284352"/>
                  </a:lnTo>
                  <a:lnTo>
                    <a:pt x="2269179" y="293250"/>
                  </a:lnTo>
                  <a:lnTo>
                    <a:pt x="2264279" y="300516"/>
                  </a:lnTo>
                  <a:lnTo>
                    <a:pt x="2257013" y="305416"/>
                  </a:lnTo>
                  <a:lnTo>
                    <a:pt x="2248115" y="307213"/>
                  </a:lnTo>
                  <a:close/>
                </a:path>
              </a:pathLst>
            </a:custGeom>
            <a:ln w="21386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1257681" y="1060301"/>
            <a:ext cx="502284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solidFill>
                  <a:srgbClr val="343B35"/>
                </a:solidFill>
                <a:latin typeface="Grammarsaurus" pitchFamily="2" charset="0"/>
                <a:cs typeface="Arial"/>
              </a:rPr>
              <a:t>Civilisation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61206" y="3018904"/>
            <a:ext cx="6146800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349750" algn="l"/>
                <a:tab pos="5673090" algn="l"/>
              </a:tabLst>
            </a:pPr>
            <a:r>
              <a:rPr sz="7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900,000 BCE	10,000 BCE	4,000 BCE</a:t>
            </a:r>
            <a:endParaRPr sz="700">
              <a:latin typeface="Grammarsaurus" pitchFamily="2" charset="0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236656" y="2153693"/>
            <a:ext cx="1376680" cy="2000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0"/>
              </a:spcBef>
            </a:pPr>
            <a:r>
              <a:rPr sz="1200" dirty="0">
                <a:solidFill>
                  <a:srgbClr val="F2F2F2"/>
                </a:solidFill>
                <a:latin typeface="Grammarsaurus" pitchFamily="2" charset="0"/>
                <a:cs typeface="Arial MT"/>
              </a:rPr>
              <a:t>Hunter-gatherer life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67600" y="2527630"/>
            <a:ext cx="4389120" cy="464871"/>
          </a:xfrm>
          <a:prstGeom prst="rect">
            <a:avLst/>
          </a:prstGeom>
          <a:solidFill>
            <a:srgbClr val="949494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R="635" algn="ctr">
              <a:lnSpc>
                <a:spcPct val="100000"/>
              </a:lnSpc>
              <a:spcBef>
                <a:spcPts val="785"/>
              </a:spcBef>
            </a:pPr>
            <a:r>
              <a:rPr sz="1600" dirty="0" err="1">
                <a:solidFill>
                  <a:srgbClr val="1A283D"/>
                </a:solidFill>
                <a:latin typeface="Grammarsaurus" pitchFamily="2" charset="0"/>
                <a:cs typeface="Arial MT"/>
              </a:rPr>
              <a:t>Palaeolithic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R="635" algn="ctr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156200" y="2527630"/>
            <a:ext cx="1308735" cy="464871"/>
          </a:xfrm>
          <a:prstGeom prst="rect">
            <a:avLst/>
          </a:prstGeom>
          <a:solidFill>
            <a:srgbClr val="9EC0BA"/>
          </a:solidFill>
          <a:ln w="12725">
            <a:solidFill>
              <a:srgbClr val="1A283D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L="257810">
              <a:lnSpc>
                <a:spcPct val="100000"/>
              </a:lnSpc>
              <a:spcBef>
                <a:spcPts val="785"/>
              </a:spcBef>
            </a:pPr>
            <a:r>
              <a:rPr sz="1600" dirty="0">
                <a:solidFill>
                  <a:srgbClr val="1A283D"/>
                </a:solidFill>
                <a:latin typeface="Grammarsaurus" pitchFamily="2" charset="0"/>
                <a:cs typeface="Arial MT"/>
              </a:rPr>
              <a:t>Mesolithic</a:t>
            </a:r>
            <a:endParaRPr lang="en-US" sz="1600" dirty="0">
              <a:solidFill>
                <a:srgbClr val="1A283D"/>
              </a:solidFill>
              <a:latin typeface="Grammarsaurus" pitchFamily="2" charset="0"/>
              <a:cs typeface="Arial MT"/>
            </a:endParaRPr>
          </a:p>
          <a:p>
            <a:pPr marL="257810">
              <a:lnSpc>
                <a:spcPct val="100000"/>
              </a:lnSpc>
              <a:spcBef>
                <a:spcPts val="785"/>
              </a:spcBef>
            </a:pPr>
            <a:endParaRPr sz="100" dirty="0">
              <a:latin typeface="Grammarsaurus" pitchFamily="2" charset="0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142988" y="4621542"/>
            <a:ext cx="4274820" cy="1158009"/>
          </a:xfrm>
          <a:prstGeom prst="rect">
            <a:avLst/>
          </a:prstGeom>
          <a:solidFill>
            <a:srgbClr val="D7D9CA"/>
          </a:solidFill>
          <a:ln w="12700">
            <a:solidFill>
              <a:srgbClr val="231F1E"/>
            </a:solidFill>
          </a:ln>
        </p:spPr>
        <p:txBody>
          <a:bodyPr vert="horz" wrap="square" lIns="0" tIns="135890" rIns="0" bIns="0" rtlCol="0">
            <a:spAutoFit/>
          </a:bodyPr>
          <a:lstStyle/>
          <a:p>
            <a:pPr marL="170815">
              <a:lnSpc>
                <a:spcPct val="100000"/>
              </a:lnSpc>
              <a:spcBef>
                <a:spcPts val="1070"/>
              </a:spcBef>
            </a:pPr>
            <a:endParaRPr lang="en-US" sz="1600" dirty="0">
              <a:latin typeface="Grammarsaurus" pitchFamily="2" charset="0"/>
              <a:cs typeface="Arial MT"/>
            </a:endParaRPr>
          </a:p>
          <a:p>
            <a:pPr marL="170815">
              <a:lnSpc>
                <a:spcPct val="100000"/>
              </a:lnSpc>
              <a:spcBef>
                <a:spcPts val="1070"/>
              </a:spcBef>
            </a:pPr>
            <a:endParaRPr lang="en-PK" sz="1600" dirty="0">
              <a:latin typeface="Grammarsaurus" pitchFamily="2" charset="0"/>
              <a:cs typeface="Arial MT"/>
            </a:endParaRPr>
          </a:p>
          <a:p>
            <a:pPr marL="170815">
              <a:lnSpc>
                <a:spcPct val="100000"/>
              </a:lnSpc>
              <a:spcBef>
                <a:spcPts val="1070"/>
              </a:spcBef>
            </a:pPr>
            <a:endParaRPr lang="en-PK" sz="1600" dirty="0">
              <a:latin typeface="Grammarsaurus" pitchFamily="2" charset="0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8405477" y="2651348"/>
            <a:ext cx="2415731" cy="15396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how they got food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307340">
              <a:lnSpc>
                <a:spcPct val="171300"/>
              </a:lnSpc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who they lived with what they wore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1600" dirty="0">
                <a:solidFill>
                  <a:srgbClr val="231F20"/>
                </a:solidFill>
                <a:latin typeface="Grammarsaurus" pitchFamily="2" charset="0"/>
                <a:cs typeface="Arial MT"/>
              </a:rPr>
              <a:t>how they stayed warm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529711" y="2041613"/>
            <a:ext cx="130365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231F20"/>
                </a:solidFill>
                <a:latin typeface="Grammarsaurus" pitchFamily="2" charset="0"/>
                <a:cs typeface="Arial"/>
              </a:rPr>
              <a:t>Think about:</a:t>
            </a:r>
            <a:endParaRPr sz="1600">
              <a:latin typeface="Grammarsaurus" pitchFamily="2" charset="0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7392658" y="2583775"/>
            <a:ext cx="3579495" cy="1778000"/>
            <a:chOff x="7392658" y="2583775"/>
            <a:chExt cx="3579495" cy="1778000"/>
          </a:xfrm>
        </p:grpSpPr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56204" y="2658289"/>
              <a:ext cx="394195" cy="27229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392658" y="2583775"/>
              <a:ext cx="372633" cy="37210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713509" y="3518034"/>
              <a:ext cx="525818" cy="44576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481379" y="2986759"/>
              <a:ext cx="154711" cy="154711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10486514" y="3143990"/>
              <a:ext cx="198120" cy="351790"/>
            </a:xfrm>
            <a:custGeom>
              <a:avLst/>
              <a:gdLst/>
              <a:ahLst/>
              <a:cxnLst/>
              <a:rect l="l" t="t" r="r" b="b"/>
              <a:pathLst>
                <a:path w="198120" h="351789">
                  <a:moveTo>
                    <a:pt x="104305" y="0"/>
                  </a:moveTo>
                  <a:lnTo>
                    <a:pt x="40335" y="0"/>
                  </a:lnTo>
                  <a:lnTo>
                    <a:pt x="32965" y="464"/>
                  </a:lnTo>
                  <a:lnTo>
                    <a:pt x="25857" y="1827"/>
                  </a:lnTo>
                  <a:lnTo>
                    <a:pt x="19053" y="4045"/>
                  </a:lnTo>
                  <a:lnTo>
                    <a:pt x="12598" y="7073"/>
                  </a:lnTo>
                  <a:lnTo>
                    <a:pt x="14781" y="13101"/>
                  </a:lnTo>
                  <a:lnTo>
                    <a:pt x="16363" y="19392"/>
                  </a:lnTo>
                  <a:lnTo>
                    <a:pt x="17327" y="25922"/>
                  </a:lnTo>
                  <a:lnTo>
                    <a:pt x="17653" y="32664"/>
                  </a:lnTo>
                  <a:lnTo>
                    <a:pt x="16435" y="45424"/>
                  </a:lnTo>
                  <a:lnTo>
                    <a:pt x="12936" y="57384"/>
                  </a:lnTo>
                  <a:lnTo>
                    <a:pt x="7382" y="68325"/>
                  </a:lnTo>
                  <a:lnTo>
                    <a:pt x="0" y="78028"/>
                  </a:lnTo>
                  <a:lnTo>
                    <a:pt x="11803" y="85081"/>
                  </a:lnTo>
                  <a:lnTo>
                    <a:pt x="34518" y="119316"/>
                  </a:lnTo>
                  <a:lnTo>
                    <a:pt x="62433" y="229146"/>
                  </a:lnTo>
                  <a:lnTo>
                    <a:pt x="62623" y="230606"/>
                  </a:lnTo>
                  <a:lnTo>
                    <a:pt x="58595" y="235108"/>
                  </a:lnTo>
                  <a:lnTo>
                    <a:pt x="34384" y="232505"/>
                  </a:lnTo>
                  <a:lnTo>
                    <a:pt x="25069" y="235699"/>
                  </a:lnTo>
                  <a:lnTo>
                    <a:pt x="22445" y="237592"/>
                  </a:lnTo>
                  <a:lnTo>
                    <a:pt x="23849" y="231071"/>
                  </a:lnTo>
                  <a:lnTo>
                    <a:pt x="24250" y="222495"/>
                  </a:lnTo>
                  <a:lnTo>
                    <a:pt x="18618" y="218224"/>
                  </a:lnTo>
                  <a:lnTo>
                    <a:pt x="17551" y="221729"/>
                  </a:lnTo>
                  <a:lnTo>
                    <a:pt x="17551" y="334517"/>
                  </a:lnTo>
                  <a:lnTo>
                    <a:pt x="16865" y="338683"/>
                  </a:lnTo>
                  <a:lnTo>
                    <a:pt x="15621" y="342658"/>
                  </a:lnTo>
                  <a:lnTo>
                    <a:pt x="20853" y="348183"/>
                  </a:lnTo>
                  <a:lnTo>
                    <a:pt x="28397" y="351675"/>
                  </a:lnTo>
                  <a:lnTo>
                    <a:pt x="107899" y="351675"/>
                  </a:lnTo>
                  <a:lnTo>
                    <a:pt x="119229" y="349394"/>
                  </a:lnTo>
                  <a:lnTo>
                    <a:pt x="128468" y="343168"/>
                  </a:lnTo>
                  <a:lnTo>
                    <a:pt x="134690" y="333925"/>
                  </a:lnTo>
                  <a:lnTo>
                    <a:pt x="136969" y="322592"/>
                  </a:lnTo>
                  <a:lnTo>
                    <a:pt x="136969" y="230504"/>
                  </a:lnTo>
                  <a:lnTo>
                    <a:pt x="164604" y="230504"/>
                  </a:lnTo>
                  <a:lnTo>
                    <a:pt x="179825" y="226972"/>
                  </a:lnTo>
                  <a:lnTo>
                    <a:pt x="191357" y="217495"/>
                  </a:lnTo>
                  <a:lnTo>
                    <a:pt x="197726" y="203982"/>
                  </a:lnTo>
                  <a:lnTo>
                    <a:pt x="197459" y="188340"/>
                  </a:lnTo>
                  <a:lnTo>
                    <a:pt x="160629" y="43814"/>
                  </a:lnTo>
                  <a:lnTo>
                    <a:pt x="152784" y="26087"/>
                  </a:lnTo>
                  <a:lnTo>
                    <a:pt x="139958" y="12234"/>
                  </a:lnTo>
                  <a:lnTo>
                    <a:pt x="123387" y="3218"/>
                  </a:lnTo>
                  <a:lnTo>
                    <a:pt x="104305" y="0"/>
                  </a:lnTo>
                  <a:close/>
                </a:path>
              </a:pathLst>
            </a:custGeom>
            <a:solidFill>
              <a:srgbClr val="348E3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0486514" y="3143990"/>
              <a:ext cx="198120" cy="351790"/>
            </a:xfrm>
            <a:custGeom>
              <a:avLst/>
              <a:gdLst/>
              <a:ahLst/>
              <a:cxnLst/>
              <a:rect l="l" t="t" r="r" b="b"/>
              <a:pathLst>
                <a:path w="198120" h="351789">
                  <a:moveTo>
                    <a:pt x="197459" y="188340"/>
                  </a:moveTo>
                  <a:lnTo>
                    <a:pt x="160629" y="43814"/>
                  </a:lnTo>
                  <a:lnTo>
                    <a:pt x="123387" y="3218"/>
                  </a:lnTo>
                  <a:lnTo>
                    <a:pt x="104305" y="0"/>
                  </a:lnTo>
                  <a:lnTo>
                    <a:pt x="40335" y="0"/>
                  </a:lnTo>
                  <a:lnTo>
                    <a:pt x="32965" y="464"/>
                  </a:lnTo>
                  <a:lnTo>
                    <a:pt x="25857" y="1827"/>
                  </a:lnTo>
                  <a:lnTo>
                    <a:pt x="19053" y="4045"/>
                  </a:lnTo>
                  <a:lnTo>
                    <a:pt x="12598" y="7073"/>
                  </a:lnTo>
                  <a:lnTo>
                    <a:pt x="14781" y="13101"/>
                  </a:lnTo>
                  <a:lnTo>
                    <a:pt x="16363" y="19392"/>
                  </a:lnTo>
                  <a:lnTo>
                    <a:pt x="17327" y="25922"/>
                  </a:lnTo>
                  <a:lnTo>
                    <a:pt x="17653" y="32664"/>
                  </a:lnTo>
                  <a:lnTo>
                    <a:pt x="16435" y="45424"/>
                  </a:lnTo>
                  <a:lnTo>
                    <a:pt x="12936" y="57384"/>
                  </a:lnTo>
                  <a:lnTo>
                    <a:pt x="7382" y="68325"/>
                  </a:lnTo>
                  <a:lnTo>
                    <a:pt x="0" y="78028"/>
                  </a:lnTo>
                  <a:lnTo>
                    <a:pt x="11803" y="85081"/>
                  </a:lnTo>
                  <a:lnTo>
                    <a:pt x="34518" y="119316"/>
                  </a:lnTo>
                  <a:lnTo>
                    <a:pt x="55651" y="202209"/>
                  </a:lnTo>
                  <a:lnTo>
                    <a:pt x="61747" y="226148"/>
                  </a:lnTo>
                  <a:lnTo>
                    <a:pt x="62141" y="227596"/>
                  </a:lnTo>
                  <a:lnTo>
                    <a:pt x="62433" y="229146"/>
                  </a:lnTo>
                  <a:lnTo>
                    <a:pt x="62623" y="230606"/>
                  </a:lnTo>
                  <a:lnTo>
                    <a:pt x="58595" y="235108"/>
                  </a:lnTo>
                  <a:lnTo>
                    <a:pt x="47371" y="234024"/>
                  </a:lnTo>
                  <a:lnTo>
                    <a:pt x="34384" y="232505"/>
                  </a:lnTo>
                  <a:lnTo>
                    <a:pt x="25069" y="235699"/>
                  </a:lnTo>
                  <a:lnTo>
                    <a:pt x="22445" y="237592"/>
                  </a:lnTo>
                  <a:lnTo>
                    <a:pt x="23849" y="231071"/>
                  </a:lnTo>
                  <a:lnTo>
                    <a:pt x="24250" y="222495"/>
                  </a:lnTo>
                  <a:lnTo>
                    <a:pt x="18618" y="218224"/>
                  </a:lnTo>
                  <a:lnTo>
                    <a:pt x="17551" y="221729"/>
                  </a:lnTo>
                  <a:lnTo>
                    <a:pt x="17551" y="330161"/>
                  </a:lnTo>
                  <a:lnTo>
                    <a:pt x="17551" y="334517"/>
                  </a:lnTo>
                  <a:lnTo>
                    <a:pt x="16865" y="338683"/>
                  </a:lnTo>
                  <a:lnTo>
                    <a:pt x="15621" y="342658"/>
                  </a:lnTo>
                  <a:lnTo>
                    <a:pt x="20853" y="348183"/>
                  </a:lnTo>
                  <a:lnTo>
                    <a:pt x="28397" y="351675"/>
                  </a:lnTo>
                  <a:lnTo>
                    <a:pt x="36652" y="351675"/>
                  </a:lnTo>
                  <a:lnTo>
                    <a:pt x="107899" y="351675"/>
                  </a:lnTo>
                  <a:lnTo>
                    <a:pt x="119229" y="349394"/>
                  </a:lnTo>
                  <a:lnTo>
                    <a:pt x="128468" y="343168"/>
                  </a:lnTo>
                  <a:lnTo>
                    <a:pt x="134690" y="333925"/>
                  </a:lnTo>
                  <a:lnTo>
                    <a:pt x="136969" y="322592"/>
                  </a:lnTo>
                  <a:lnTo>
                    <a:pt x="136969" y="230504"/>
                  </a:lnTo>
                  <a:lnTo>
                    <a:pt x="164604" y="230504"/>
                  </a:lnTo>
                  <a:lnTo>
                    <a:pt x="179825" y="226972"/>
                  </a:lnTo>
                  <a:lnTo>
                    <a:pt x="191357" y="217495"/>
                  </a:lnTo>
                  <a:lnTo>
                    <a:pt x="197726" y="203982"/>
                  </a:lnTo>
                  <a:lnTo>
                    <a:pt x="197459" y="188340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0234215" y="3143991"/>
              <a:ext cx="198120" cy="351790"/>
            </a:xfrm>
            <a:custGeom>
              <a:avLst/>
              <a:gdLst/>
              <a:ahLst/>
              <a:cxnLst/>
              <a:rect l="l" t="t" r="r" b="b"/>
              <a:pathLst>
                <a:path w="198120" h="351789">
                  <a:moveTo>
                    <a:pt x="157404" y="0"/>
                  </a:moveTo>
                  <a:lnTo>
                    <a:pt x="93408" y="0"/>
                  </a:lnTo>
                  <a:lnTo>
                    <a:pt x="74326" y="3218"/>
                  </a:lnTo>
                  <a:lnTo>
                    <a:pt x="37097" y="43815"/>
                  </a:lnTo>
                  <a:lnTo>
                    <a:pt x="254" y="188341"/>
                  </a:lnTo>
                  <a:lnTo>
                    <a:pt x="0" y="203983"/>
                  </a:lnTo>
                  <a:lnTo>
                    <a:pt x="6372" y="217508"/>
                  </a:lnTo>
                  <a:lnTo>
                    <a:pt x="17903" y="227015"/>
                  </a:lnTo>
                  <a:lnTo>
                    <a:pt x="33121" y="230606"/>
                  </a:lnTo>
                  <a:lnTo>
                    <a:pt x="60744" y="230606"/>
                  </a:lnTo>
                  <a:lnTo>
                    <a:pt x="60744" y="322694"/>
                  </a:lnTo>
                  <a:lnTo>
                    <a:pt x="63027" y="334026"/>
                  </a:lnTo>
                  <a:lnTo>
                    <a:pt x="69256" y="343269"/>
                  </a:lnTo>
                  <a:lnTo>
                    <a:pt x="78500" y="349495"/>
                  </a:lnTo>
                  <a:lnTo>
                    <a:pt x="89827" y="351777"/>
                  </a:lnTo>
                  <a:lnTo>
                    <a:pt x="169316" y="351777"/>
                  </a:lnTo>
                  <a:lnTo>
                    <a:pt x="176784" y="348284"/>
                  </a:lnTo>
                  <a:lnTo>
                    <a:pt x="182118" y="342760"/>
                  </a:lnTo>
                  <a:lnTo>
                    <a:pt x="180848" y="338785"/>
                  </a:lnTo>
                  <a:lnTo>
                    <a:pt x="180175" y="334619"/>
                  </a:lnTo>
                  <a:lnTo>
                    <a:pt x="180175" y="229196"/>
                  </a:lnTo>
                  <a:lnTo>
                    <a:pt x="178257" y="221729"/>
                  </a:lnTo>
                  <a:lnTo>
                    <a:pt x="170814" y="225974"/>
                  </a:lnTo>
                  <a:lnTo>
                    <a:pt x="164863" y="240990"/>
                  </a:lnTo>
                  <a:lnTo>
                    <a:pt x="160477" y="239128"/>
                  </a:lnTo>
                  <a:lnTo>
                    <a:pt x="153080" y="235399"/>
                  </a:lnTo>
                  <a:lnTo>
                    <a:pt x="144304" y="235750"/>
                  </a:lnTo>
                  <a:lnTo>
                    <a:pt x="137271" y="235681"/>
                  </a:lnTo>
                  <a:lnTo>
                    <a:pt x="135102" y="230695"/>
                  </a:lnTo>
                  <a:lnTo>
                    <a:pt x="135979" y="226148"/>
                  </a:lnTo>
                  <a:lnTo>
                    <a:pt x="163220" y="119316"/>
                  </a:lnTo>
                  <a:lnTo>
                    <a:pt x="168256" y="106012"/>
                  </a:lnTo>
                  <a:lnTo>
                    <a:pt x="175962" y="94495"/>
                  </a:lnTo>
                  <a:lnTo>
                    <a:pt x="185920" y="85067"/>
                  </a:lnTo>
                  <a:lnTo>
                    <a:pt x="197713" y="78028"/>
                  </a:lnTo>
                  <a:lnTo>
                    <a:pt x="190341" y="68363"/>
                  </a:lnTo>
                  <a:lnTo>
                    <a:pt x="184794" y="57418"/>
                  </a:lnTo>
                  <a:lnTo>
                    <a:pt x="181301" y="45437"/>
                  </a:lnTo>
                  <a:lnTo>
                    <a:pt x="180086" y="32664"/>
                  </a:lnTo>
                  <a:lnTo>
                    <a:pt x="180407" y="25979"/>
                  </a:lnTo>
                  <a:lnTo>
                    <a:pt x="181362" y="19469"/>
                  </a:lnTo>
                  <a:lnTo>
                    <a:pt x="182936" y="13158"/>
                  </a:lnTo>
                  <a:lnTo>
                    <a:pt x="185115" y="7073"/>
                  </a:lnTo>
                  <a:lnTo>
                    <a:pt x="178674" y="4045"/>
                  </a:lnTo>
                  <a:lnTo>
                    <a:pt x="171879" y="1827"/>
                  </a:lnTo>
                  <a:lnTo>
                    <a:pt x="164773" y="464"/>
                  </a:lnTo>
                  <a:lnTo>
                    <a:pt x="157404" y="0"/>
                  </a:lnTo>
                  <a:close/>
                </a:path>
              </a:pathLst>
            </a:custGeom>
            <a:solidFill>
              <a:srgbClr val="38A3D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0234215" y="3143991"/>
              <a:ext cx="198120" cy="351790"/>
            </a:xfrm>
            <a:custGeom>
              <a:avLst/>
              <a:gdLst/>
              <a:ahLst/>
              <a:cxnLst/>
              <a:rect l="l" t="t" r="r" b="b"/>
              <a:pathLst>
                <a:path w="198120" h="351789">
                  <a:moveTo>
                    <a:pt x="135979" y="226148"/>
                  </a:moveTo>
                  <a:lnTo>
                    <a:pt x="163220" y="119316"/>
                  </a:lnTo>
                  <a:lnTo>
                    <a:pt x="185920" y="85067"/>
                  </a:lnTo>
                  <a:lnTo>
                    <a:pt x="197713" y="78028"/>
                  </a:lnTo>
                  <a:lnTo>
                    <a:pt x="190341" y="68363"/>
                  </a:lnTo>
                  <a:lnTo>
                    <a:pt x="184794" y="57418"/>
                  </a:lnTo>
                  <a:lnTo>
                    <a:pt x="181301" y="45437"/>
                  </a:lnTo>
                  <a:lnTo>
                    <a:pt x="180086" y="32664"/>
                  </a:lnTo>
                  <a:lnTo>
                    <a:pt x="180407" y="25979"/>
                  </a:lnTo>
                  <a:lnTo>
                    <a:pt x="181362" y="19469"/>
                  </a:lnTo>
                  <a:lnTo>
                    <a:pt x="182936" y="13158"/>
                  </a:lnTo>
                  <a:lnTo>
                    <a:pt x="185115" y="7073"/>
                  </a:lnTo>
                  <a:lnTo>
                    <a:pt x="178674" y="4045"/>
                  </a:lnTo>
                  <a:lnTo>
                    <a:pt x="171879" y="1827"/>
                  </a:lnTo>
                  <a:lnTo>
                    <a:pt x="164773" y="464"/>
                  </a:lnTo>
                  <a:lnTo>
                    <a:pt x="157404" y="0"/>
                  </a:lnTo>
                  <a:lnTo>
                    <a:pt x="93408" y="0"/>
                  </a:lnTo>
                  <a:lnTo>
                    <a:pt x="44906" y="26087"/>
                  </a:lnTo>
                  <a:lnTo>
                    <a:pt x="254" y="188341"/>
                  </a:lnTo>
                  <a:lnTo>
                    <a:pt x="0" y="203983"/>
                  </a:lnTo>
                  <a:lnTo>
                    <a:pt x="6372" y="217508"/>
                  </a:lnTo>
                  <a:lnTo>
                    <a:pt x="17903" y="227015"/>
                  </a:lnTo>
                  <a:lnTo>
                    <a:pt x="33121" y="230606"/>
                  </a:lnTo>
                  <a:lnTo>
                    <a:pt x="60744" y="230606"/>
                  </a:lnTo>
                  <a:lnTo>
                    <a:pt x="60744" y="322694"/>
                  </a:lnTo>
                  <a:lnTo>
                    <a:pt x="63027" y="334026"/>
                  </a:lnTo>
                  <a:lnTo>
                    <a:pt x="69256" y="343269"/>
                  </a:lnTo>
                  <a:lnTo>
                    <a:pt x="78500" y="349495"/>
                  </a:lnTo>
                  <a:lnTo>
                    <a:pt x="89827" y="351777"/>
                  </a:lnTo>
                  <a:lnTo>
                    <a:pt x="161087" y="351777"/>
                  </a:lnTo>
                  <a:lnTo>
                    <a:pt x="169316" y="351777"/>
                  </a:lnTo>
                  <a:lnTo>
                    <a:pt x="176784" y="348284"/>
                  </a:lnTo>
                  <a:lnTo>
                    <a:pt x="182118" y="342760"/>
                  </a:lnTo>
                  <a:lnTo>
                    <a:pt x="180848" y="338785"/>
                  </a:lnTo>
                  <a:lnTo>
                    <a:pt x="180175" y="334619"/>
                  </a:lnTo>
                  <a:lnTo>
                    <a:pt x="180175" y="330250"/>
                  </a:lnTo>
                  <a:lnTo>
                    <a:pt x="180175" y="229196"/>
                  </a:lnTo>
                  <a:lnTo>
                    <a:pt x="178257" y="221729"/>
                  </a:lnTo>
                  <a:lnTo>
                    <a:pt x="170814" y="225974"/>
                  </a:lnTo>
                  <a:lnTo>
                    <a:pt x="167329" y="234500"/>
                  </a:lnTo>
                  <a:lnTo>
                    <a:pt x="164863" y="240990"/>
                  </a:lnTo>
                  <a:lnTo>
                    <a:pt x="160477" y="239128"/>
                  </a:lnTo>
                  <a:lnTo>
                    <a:pt x="153080" y="235399"/>
                  </a:lnTo>
                  <a:lnTo>
                    <a:pt x="144304" y="235750"/>
                  </a:lnTo>
                  <a:lnTo>
                    <a:pt x="137271" y="235681"/>
                  </a:lnTo>
                  <a:lnTo>
                    <a:pt x="135102" y="230695"/>
                  </a:lnTo>
                  <a:lnTo>
                    <a:pt x="135293" y="229146"/>
                  </a:lnTo>
                  <a:lnTo>
                    <a:pt x="135585" y="227596"/>
                  </a:lnTo>
                  <a:lnTo>
                    <a:pt x="135979" y="226148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282312" y="2986752"/>
              <a:ext cx="154724" cy="154724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0364492" y="3235685"/>
              <a:ext cx="186055" cy="260350"/>
            </a:xfrm>
            <a:custGeom>
              <a:avLst/>
              <a:gdLst/>
              <a:ahLst/>
              <a:cxnLst/>
              <a:rect l="l" t="t" r="r" b="b"/>
              <a:pathLst>
                <a:path w="186054" h="260350">
                  <a:moveTo>
                    <a:pt x="116439" y="0"/>
                  </a:moveTo>
                  <a:lnTo>
                    <a:pt x="69144" y="0"/>
                  </a:lnTo>
                  <a:lnTo>
                    <a:pt x="55007" y="2388"/>
                  </a:lnTo>
                  <a:lnTo>
                    <a:pt x="27450" y="32372"/>
                  </a:lnTo>
                  <a:lnTo>
                    <a:pt x="221" y="139204"/>
                  </a:lnTo>
                  <a:lnTo>
                    <a:pt x="0" y="150798"/>
                  </a:lnTo>
                  <a:lnTo>
                    <a:pt x="4714" y="160815"/>
                  </a:lnTo>
                  <a:lnTo>
                    <a:pt x="13262" y="167852"/>
                  </a:lnTo>
                  <a:lnTo>
                    <a:pt x="24542" y="170510"/>
                  </a:lnTo>
                  <a:lnTo>
                    <a:pt x="45002" y="170510"/>
                  </a:lnTo>
                  <a:lnTo>
                    <a:pt x="45002" y="238556"/>
                  </a:lnTo>
                  <a:lnTo>
                    <a:pt x="46686" y="246908"/>
                  </a:lnTo>
                  <a:lnTo>
                    <a:pt x="51288" y="253753"/>
                  </a:lnTo>
                  <a:lnTo>
                    <a:pt x="58128" y="258382"/>
                  </a:lnTo>
                  <a:lnTo>
                    <a:pt x="66528" y="260083"/>
                  </a:lnTo>
                  <a:lnTo>
                    <a:pt x="119157" y="260083"/>
                  </a:lnTo>
                  <a:lnTo>
                    <a:pt x="127507" y="258396"/>
                  </a:lnTo>
                  <a:lnTo>
                    <a:pt x="134348" y="253792"/>
                  </a:lnTo>
                  <a:lnTo>
                    <a:pt x="138972" y="246951"/>
                  </a:lnTo>
                  <a:lnTo>
                    <a:pt x="140671" y="238556"/>
                  </a:lnTo>
                  <a:lnTo>
                    <a:pt x="140671" y="170510"/>
                  </a:lnTo>
                  <a:lnTo>
                    <a:pt x="161130" y="170510"/>
                  </a:lnTo>
                  <a:lnTo>
                    <a:pt x="172357" y="167852"/>
                  </a:lnTo>
                  <a:lnTo>
                    <a:pt x="180876" y="160815"/>
                  </a:lnTo>
                  <a:lnTo>
                    <a:pt x="185580" y="150798"/>
                  </a:lnTo>
                  <a:lnTo>
                    <a:pt x="185362" y="139204"/>
                  </a:lnTo>
                  <a:lnTo>
                    <a:pt x="158120" y="32372"/>
                  </a:lnTo>
                  <a:lnTo>
                    <a:pt x="152335" y="19304"/>
                  </a:lnTo>
                  <a:lnTo>
                    <a:pt x="142847" y="9066"/>
                  </a:lnTo>
                  <a:lnTo>
                    <a:pt x="130576" y="2388"/>
                  </a:lnTo>
                  <a:lnTo>
                    <a:pt x="116439" y="0"/>
                  </a:lnTo>
                  <a:close/>
                </a:path>
              </a:pathLst>
            </a:custGeom>
            <a:solidFill>
              <a:srgbClr val="F44335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364492" y="3235685"/>
              <a:ext cx="186055" cy="260350"/>
            </a:xfrm>
            <a:custGeom>
              <a:avLst/>
              <a:gdLst/>
              <a:ahLst/>
              <a:cxnLst/>
              <a:rect l="l" t="t" r="r" b="b"/>
              <a:pathLst>
                <a:path w="186054" h="260350">
                  <a:moveTo>
                    <a:pt x="185362" y="139204"/>
                  </a:moveTo>
                  <a:lnTo>
                    <a:pt x="158120" y="32372"/>
                  </a:lnTo>
                  <a:lnTo>
                    <a:pt x="130576" y="2388"/>
                  </a:lnTo>
                  <a:lnTo>
                    <a:pt x="116439" y="0"/>
                  </a:lnTo>
                  <a:lnTo>
                    <a:pt x="69144" y="0"/>
                  </a:lnTo>
                  <a:lnTo>
                    <a:pt x="33243" y="19304"/>
                  </a:lnTo>
                  <a:lnTo>
                    <a:pt x="221" y="139204"/>
                  </a:lnTo>
                  <a:lnTo>
                    <a:pt x="0" y="150798"/>
                  </a:lnTo>
                  <a:lnTo>
                    <a:pt x="4714" y="160815"/>
                  </a:lnTo>
                  <a:lnTo>
                    <a:pt x="13262" y="167852"/>
                  </a:lnTo>
                  <a:lnTo>
                    <a:pt x="24542" y="170510"/>
                  </a:lnTo>
                  <a:lnTo>
                    <a:pt x="45002" y="170510"/>
                  </a:lnTo>
                  <a:lnTo>
                    <a:pt x="45002" y="238556"/>
                  </a:lnTo>
                  <a:lnTo>
                    <a:pt x="46686" y="246908"/>
                  </a:lnTo>
                  <a:lnTo>
                    <a:pt x="51288" y="253753"/>
                  </a:lnTo>
                  <a:lnTo>
                    <a:pt x="58128" y="258382"/>
                  </a:lnTo>
                  <a:lnTo>
                    <a:pt x="66528" y="260083"/>
                  </a:lnTo>
                  <a:lnTo>
                    <a:pt x="119157" y="260083"/>
                  </a:lnTo>
                  <a:lnTo>
                    <a:pt x="127507" y="258396"/>
                  </a:lnTo>
                  <a:lnTo>
                    <a:pt x="134348" y="253792"/>
                  </a:lnTo>
                  <a:lnTo>
                    <a:pt x="138972" y="246951"/>
                  </a:lnTo>
                  <a:lnTo>
                    <a:pt x="140671" y="238556"/>
                  </a:lnTo>
                  <a:lnTo>
                    <a:pt x="140671" y="170510"/>
                  </a:lnTo>
                  <a:lnTo>
                    <a:pt x="161130" y="170510"/>
                  </a:lnTo>
                  <a:lnTo>
                    <a:pt x="172357" y="167852"/>
                  </a:lnTo>
                  <a:lnTo>
                    <a:pt x="180876" y="160815"/>
                  </a:lnTo>
                  <a:lnTo>
                    <a:pt x="185580" y="150798"/>
                  </a:lnTo>
                  <a:lnTo>
                    <a:pt x="185362" y="139204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1" name="object 6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396793" y="3116164"/>
              <a:ext cx="120980" cy="120980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10610932" y="3863773"/>
              <a:ext cx="347980" cy="485140"/>
            </a:xfrm>
            <a:custGeom>
              <a:avLst/>
              <a:gdLst/>
              <a:ahLst/>
              <a:cxnLst/>
              <a:rect l="l" t="t" r="r" b="b"/>
              <a:pathLst>
                <a:path w="347979" h="485139">
                  <a:moveTo>
                    <a:pt x="106033" y="0"/>
                  </a:moveTo>
                  <a:lnTo>
                    <a:pt x="106641" y="38994"/>
                  </a:lnTo>
                  <a:lnTo>
                    <a:pt x="93011" y="82349"/>
                  </a:lnTo>
                  <a:lnTo>
                    <a:pt x="70792" y="127183"/>
                  </a:lnTo>
                  <a:lnTo>
                    <a:pt x="23178" y="209753"/>
                  </a:lnTo>
                  <a:lnTo>
                    <a:pt x="5833" y="253945"/>
                  </a:lnTo>
                  <a:lnTo>
                    <a:pt x="0" y="297645"/>
                  </a:lnTo>
                  <a:lnTo>
                    <a:pt x="4576" y="339605"/>
                  </a:lnTo>
                  <a:lnTo>
                    <a:pt x="18461" y="378574"/>
                  </a:lnTo>
                  <a:lnTo>
                    <a:pt x="40550" y="413305"/>
                  </a:lnTo>
                  <a:lnTo>
                    <a:pt x="69741" y="442549"/>
                  </a:lnTo>
                  <a:lnTo>
                    <a:pt x="104932" y="465058"/>
                  </a:lnTo>
                  <a:lnTo>
                    <a:pt x="145019" y="479582"/>
                  </a:lnTo>
                  <a:lnTo>
                    <a:pt x="188901" y="484873"/>
                  </a:lnTo>
                  <a:lnTo>
                    <a:pt x="159652" y="478934"/>
                  </a:lnTo>
                  <a:lnTo>
                    <a:pt x="131934" y="464791"/>
                  </a:lnTo>
                  <a:lnTo>
                    <a:pt x="86100" y="417054"/>
                  </a:lnTo>
                  <a:lnTo>
                    <a:pt x="61421" y="351985"/>
                  </a:lnTo>
                  <a:lnTo>
                    <a:pt x="60145" y="316176"/>
                  </a:lnTo>
                  <a:lnTo>
                    <a:pt x="67915" y="279906"/>
                  </a:lnTo>
                  <a:lnTo>
                    <a:pt x="85984" y="244464"/>
                  </a:lnTo>
                  <a:lnTo>
                    <a:pt x="115604" y="211142"/>
                  </a:lnTo>
                  <a:lnTo>
                    <a:pt x="158027" y="181228"/>
                  </a:lnTo>
                  <a:lnTo>
                    <a:pt x="146379" y="231169"/>
                  </a:lnTo>
                  <a:lnTo>
                    <a:pt x="153958" y="270550"/>
                  </a:lnTo>
                  <a:lnTo>
                    <a:pt x="175507" y="297214"/>
                  </a:lnTo>
                  <a:lnTo>
                    <a:pt x="205771" y="309005"/>
                  </a:lnTo>
                  <a:lnTo>
                    <a:pt x="239496" y="303764"/>
                  </a:lnTo>
                  <a:lnTo>
                    <a:pt x="271425" y="279336"/>
                  </a:lnTo>
                  <a:lnTo>
                    <a:pt x="294890" y="315040"/>
                  </a:lnTo>
                  <a:lnTo>
                    <a:pt x="300490" y="353020"/>
                  </a:lnTo>
                  <a:lnTo>
                    <a:pt x="291423" y="390810"/>
                  </a:lnTo>
                  <a:lnTo>
                    <a:pt x="270889" y="425947"/>
                  </a:lnTo>
                  <a:lnTo>
                    <a:pt x="242087" y="455964"/>
                  </a:lnTo>
                  <a:lnTo>
                    <a:pt x="208217" y="478396"/>
                  </a:lnTo>
                  <a:lnTo>
                    <a:pt x="256519" y="454189"/>
                  </a:lnTo>
                  <a:lnTo>
                    <a:pt x="293417" y="424628"/>
                  </a:lnTo>
                  <a:lnTo>
                    <a:pt x="319958" y="390901"/>
                  </a:lnTo>
                  <a:lnTo>
                    <a:pt x="337191" y="354195"/>
                  </a:lnTo>
                  <a:lnTo>
                    <a:pt x="346165" y="315699"/>
                  </a:lnTo>
                  <a:lnTo>
                    <a:pt x="347927" y="276601"/>
                  </a:lnTo>
                  <a:lnTo>
                    <a:pt x="343525" y="238087"/>
                  </a:lnTo>
                  <a:lnTo>
                    <a:pt x="334009" y="201346"/>
                  </a:lnTo>
                  <a:lnTo>
                    <a:pt x="320425" y="167566"/>
                  </a:lnTo>
                  <a:lnTo>
                    <a:pt x="303823" y="137934"/>
                  </a:lnTo>
                  <a:lnTo>
                    <a:pt x="281632" y="165715"/>
                  </a:lnTo>
                  <a:lnTo>
                    <a:pt x="257554" y="183976"/>
                  </a:lnTo>
                  <a:lnTo>
                    <a:pt x="238232" y="193997"/>
                  </a:lnTo>
                  <a:lnTo>
                    <a:pt x="230315" y="197053"/>
                  </a:lnTo>
                  <a:lnTo>
                    <a:pt x="223685" y="108072"/>
                  </a:lnTo>
                  <a:lnTo>
                    <a:pt x="179542" y="46801"/>
                  </a:lnTo>
                  <a:lnTo>
                    <a:pt x="129715" y="11392"/>
                  </a:lnTo>
                  <a:lnTo>
                    <a:pt x="106033" y="0"/>
                  </a:lnTo>
                  <a:close/>
                </a:path>
              </a:pathLst>
            </a:custGeom>
            <a:solidFill>
              <a:srgbClr val="FF8244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0610932" y="3863773"/>
              <a:ext cx="347980" cy="485140"/>
            </a:xfrm>
            <a:custGeom>
              <a:avLst/>
              <a:gdLst/>
              <a:ahLst/>
              <a:cxnLst/>
              <a:rect l="l" t="t" r="r" b="b"/>
              <a:pathLst>
                <a:path w="347979" h="485139">
                  <a:moveTo>
                    <a:pt x="230315" y="197053"/>
                  </a:moveTo>
                  <a:lnTo>
                    <a:pt x="223685" y="108072"/>
                  </a:lnTo>
                  <a:lnTo>
                    <a:pt x="179542" y="46801"/>
                  </a:lnTo>
                  <a:lnTo>
                    <a:pt x="129715" y="11392"/>
                  </a:lnTo>
                  <a:lnTo>
                    <a:pt x="106033" y="0"/>
                  </a:lnTo>
                  <a:lnTo>
                    <a:pt x="106641" y="38994"/>
                  </a:lnTo>
                  <a:lnTo>
                    <a:pt x="93011" y="82349"/>
                  </a:lnTo>
                  <a:lnTo>
                    <a:pt x="70792" y="127183"/>
                  </a:lnTo>
                  <a:lnTo>
                    <a:pt x="45632" y="170612"/>
                  </a:lnTo>
                  <a:lnTo>
                    <a:pt x="23178" y="209753"/>
                  </a:lnTo>
                  <a:lnTo>
                    <a:pt x="5833" y="253945"/>
                  </a:lnTo>
                  <a:lnTo>
                    <a:pt x="0" y="297645"/>
                  </a:lnTo>
                  <a:lnTo>
                    <a:pt x="4576" y="339605"/>
                  </a:lnTo>
                  <a:lnTo>
                    <a:pt x="18461" y="378574"/>
                  </a:lnTo>
                  <a:lnTo>
                    <a:pt x="40550" y="413305"/>
                  </a:lnTo>
                  <a:lnTo>
                    <a:pt x="69741" y="442549"/>
                  </a:lnTo>
                  <a:lnTo>
                    <a:pt x="104932" y="465058"/>
                  </a:lnTo>
                  <a:lnTo>
                    <a:pt x="145019" y="479582"/>
                  </a:lnTo>
                  <a:lnTo>
                    <a:pt x="188901" y="484873"/>
                  </a:lnTo>
                  <a:lnTo>
                    <a:pt x="159652" y="478934"/>
                  </a:lnTo>
                  <a:lnTo>
                    <a:pt x="131934" y="464791"/>
                  </a:lnTo>
                  <a:lnTo>
                    <a:pt x="86100" y="417054"/>
                  </a:lnTo>
                  <a:lnTo>
                    <a:pt x="61421" y="351985"/>
                  </a:lnTo>
                  <a:lnTo>
                    <a:pt x="60145" y="316176"/>
                  </a:lnTo>
                  <a:lnTo>
                    <a:pt x="67915" y="279906"/>
                  </a:lnTo>
                  <a:lnTo>
                    <a:pt x="85984" y="244464"/>
                  </a:lnTo>
                  <a:lnTo>
                    <a:pt x="115604" y="211142"/>
                  </a:lnTo>
                  <a:lnTo>
                    <a:pt x="158027" y="181228"/>
                  </a:lnTo>
                  <a:lnTo>
                    <a:pt x="146379" y="231169"/>
                  </a:lnTo>
                  <a:lnTo>
                    <a:pt x="153958" y="270550"/>
                  </a:lnTo>
                  <a:lnTo>
                    <a:pt x="175507" y="297214"/>
                  </a:lnTo>
                  <a:lnTo>
                    <a:pt x="205771" y="309005"/>
                  </a:lnTo>
                  <a:lnTo>
                    <a:pt x="239496" y="303764"/>
                  </a:lnTo>
                  <a:lnTo>
                    <a:pt x="271425" y="279336"/>
                  </a:lnTo>
                  <a:lnTo>
                    <a:pt x="294890" y="315040"/>
                  </a:lnTo>
                  <a:lnTo>
                    <a:pt x="300490" y="353020"/>
                  </a:lnTo>
                  <a:lnTo>
                    <a:pt x="291423" y="390810"/>
                  </a:lnTo>
                  <a:lnTo>
                    <a:pt x="270889" y="425947"/>
                  </a:lnTo>
                  <a:lnTo>
                    <a:pt x="242087" y="455964"/>
                  </a:lnTo>
                  <a:lnTo>
                    <a:pt x="208217" y="478396"/>
                  </a:lnTo>
                  <a:lnTo>
                    <a:pt x="256519" y="454189"/>
                  </a:lnTo>
                  <a:lnTo>
                    <a:pt x="293417" y="424628"/>
                  </a:lnTo>
                  <a:lnTo>
                    <a:pt x="319958" y="390901"/>
                  </a:lnTo>
                  <a:lnTo>
                    <a:pt x="337191" y="354195"/>
                  </a:lnTo>
                  <a:lnTo>
                    <a:pt x="346165" y="315699"/>
                  </a:lnTo>
                  <a:lnTo>
                    <a:pt x="347927" y="276601"/>
                  </a:lnTo>
                  <a:lnTo>
                    <a:pt x="343525" y="238087"/>
                  </a:lnTo>
                  <a:lnTo>
                    <a:pt x="334009" y="201346"/>
                  </a:lnTo>
                  <a:lnTo>
                    <a:pt x="320425" y="167566"/>
                  </a:lnTo>
                  <a:lnTo>
                    <a:pt x="303823" y="137934"/>
                  </a:lnTo>
                  <a:lnTo>
                    <a:pt x="281632" y="165715"/>
                  </a:lnTo>
                  <a:lnTo>
                    <a:pt x="257554" y="183976"/>
                  </a:lnTo>
                  <a:lnTo>
                    <a:pt x="238232" y="193997"/>
                  </a:lnTo>
                  <a:lnTo>
                    <a:pt x="230315" y="197053"/>
                  </a:lnTo>
                  <a:close/>
                </a:path>
              </a:pathLst>
            </a:custGeom>
            <a:ln w="254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671075" y="4045008"/>
              <a:ext cx="240665" cy="304165"/>
            </a:xfrm>
            <a:custGeom>
              <a:avLst/>
              <a:gdLst/>
              <a:ahLst/>
              <a:cxnLst/>
              <a:rect l="l" t="t" r="r" b="b"/>
              <a:pathLst>
                <a:path w="240665" h="304164">
                  <a:moveTo>
                    <a:pt x="97875" y="0"/>
                  </a:moveTo>
                  <a:lnTo>
                    <a:pt x="55455" y="29910"/>
                  </a:lnTo>
                  <a:lnTo>
                    <a:pt x="25837" y="63231"/>
                  </a:lnTo>
                  <a:lnTo>
                    <a:pt x="7769" y="98671"/>
                  </a:lnTo>
                  <a:lnTo>
                    <a:pt x="0" y="134941"/>
                  </a:lnTo>
                  <a:lnTo>
                    <a:pt x="1275" y="170749"/>
                  </a:lnTo>
                  <a:lnTo>
                    <a:pt x="25955" y="235819"/>
                  </a:lnTo>
                  <a:lnTo>
                    <a:pt x="71790" y="283554"/>
                  </a:lnTo>
                  <a:lnTo>
                    <a:pt x="128761" y="303631"/>
                  </a:lnTo>
                  <a:lnTo>
                    <a:pt x="129879" y="303631"/>
                  </a:lnTo>
                  <a:lnTo>
                    <a:pt x="181936" y="274727"/>
                  </a:lnTo>
                  <a:lnTo>
                    <a:pt x="210740" y="244713"/>
                  </a:lnTo>
                  <a:lnTo>
                    <a:pt x="231277" y="209578"/>
                  </a:lnTo>
                  <a:lnTo>
                    <a:pt x="240347" y="171786"/>
                  </a:lnTo>
                  <a:lnTo>
                    <a:pt x="234750" y="133803"/>
                  </a:lnTo>
                  <a:lnTo>
                    <a:pt x="211286" y="98094"/>
                  </a:lnTo>
                  <a:lnTo>
                    <a:pt x="179351" y="122523"/>
                  </a:lnTo>
                  <a:lnTo>
                    <a:pt x="145623" y="127766"/>
                  </a:lnTo>
                  <a:lnTo>
                    <a:pt x="115357" y="115979"/>
                  </a:lnTo>
                  <a:lnTo>
                    <a:pt x="93806" y="89318"/>
                  </a:lnTo>
                  <a:lnTo>
                    <a:pt x="86227" y="49940"/>
                  </a:lnTo>
                  <a:lnTo>
                    <a:pt x="97875" y="0"/>
                  </a:lnTo>
                  <a:close/>
                </a:path>
              </a:pathLst>
            </a:custGeom>
            <a:solidFill>
              <a:srgbClr val="FFBA4A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0671075" y="4045008"/>
              <a:ext cx="240665" cy="304165"/>
            </a:xfrm>
            <a:custGeom>
              <a:avLst/>
              <a:gdLst/>
              <a:ahLst/>
              <a:cxnLst/>
              <a:rect l="l" t="t" r="r" b="b"/>
              <a:pathLst>
                <a:path w="240665" h="304164">
                  <a:moveTo>
                    <a:pt x="211286" y="98094"/>
                  </a:moveTo>
                  <a:lnTo>
                    <a:pt x="179351" y="122523"/>
                  </a:lnTo>
                  <a:lnTo>
                    <a:pt x="145623" y="127766"/>
                  </a:lnTo>
                  <a:lnTo>
                    <a:pt x="115357" y="115979"/>
                  </a:lnTo>
                  <a:lnTo>
                    <a:pt x="93806" y="89318"/>
                  </a:lnTo>
                  <a:lnTo>
                    <a:pt x="86227" y="49940"/>
                  </a:lnTo>
                  <a:lnTo>
                    <a:pt x="97875" y="0"/>
                  </a:lnTo>
                  <a:lnTo>
                    <a:pt x="55455" y="29910"/>
                  </a:lnTo>
                  <a:lnTo>
                    <a:pt x="25837" y="63231"/>
                  </a:lnTo>
                  <a:lnTo>
                    <a:pt x="7769" y="98671"/>
                  </a:lnTo>
                  <a:lnTo>
                    <a:pt x="0" y="134941"/>
                  </a:lnTo>
                  <a:lnTo>
                    <a:pt x="1275" y="170749"/>
                  </a:lnTo>
                  <a:lnTo>
                    <a:pt x="25955" y="235819"/>
                  </a:lnTo>
                  <a:lnTo>
                    <a:pt x="71790" y="283554"/>
                  </a:lnTo>
                  <a:lnTo>
                    <a:pt x="128761" y="303631"/>
                  </a:lnTo>
                  <a:lnTo>
                    <a:pt x="129879" y="303631"/>
                  </a:lnTo>
                  <a:lnTo>
                    <a:pt x="181936" y="274727"/>
                  </a:lnTo>
                  <a:lnTo>
                    <a:pt x="210740" y="244713"/>
                  </a:lnTo>
                  <a:lnTo>
                    <a:pt x="231277" y="209578"/>
                  </a:lnTo>
                  <a:lnTo>
                    <a:pt x="240347" y="171786"/>
                  </a:lnTo>
                  <a:lnTo>
                    <a:pt x="234750" y="133803"/>
                  </a:lnTo>
                  <a:lnTo>
                    <a:pt x="211286" y="98094"/>
                  </a:lnTo>
                  <a:close/>
                </a:path>
              </a:pathLst>
            </a:custGeom>
            <a:ln w="254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55AB6956-2C5A-F112-21C6-C555E21DA399}"/>
              </a:ext>
            </a:extLst>
          </p:cNvPr>
          <p:cNvSpPr txBox="1"/>
          <p:nvPr/>
        </p:nvSpPr>
        <p:spPr>
          <a:xfrm>
            <a:off x="7119175" y="4667066"/>
            <a:ext cx="5217426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1605" marR="0" lvl="0" indent="0" defTabSz="914400" eaLnBrk="1" fontAlgn="auto" latinLnBrk="0" hangingPunct="1">
              <a:lnSpc>
                <a:spcPts val="1925"/>
              </a:lnSpc>
              <a:spcBef>
                <a:spcPts val="8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"/>
              </a:rPr>
              <a:t>Use these sentence starters to help you: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"/>
            </a:endParaRPr>
          </a:p>
          <a:p>
            <a:pPr marL="141605" marR="1293495" lvl="0" indent="0" defTabSz="914400" eaLnBrk="1" fontAlgn="auto" latinLnBrk="0" hangingPunct="1">
              <a:lnSpc>
                <a:spcPts val="187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“I think … stayed the same because…” </a:t>
            </a:r>
            <a:b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</a:b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“I agree with … because…“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  <a:p>
            <a:pPr marL="141605" marR="0" lvl="0" indent="0" defTabSz="914400" eaLnBrk="1" fontAlgn="auto" latinLnBrk="0" hangingPunct="1">
              <a:lnSpc>
                <a:spcPts val="18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Grammarsaurus" pitchFamily="2" charset="0"/>
                <a:cs typeface="Arial MT"/>
              </a:rPr>
              <a:t>“I disagree with … because…”</a:t>
            </a:r>
            <a:endParaRPr kumimoji="0" lang="en-GB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Arial MT"/>
            </a:endParaRPr>
          </a:p>
        </p:txBody>
      </p:sp>
      <p:sp>
        <p:nvSpPr>
          <p:cNvPr id="70" name="object 38">
            <a:extLst>
              <a:ext uri="{FF2B5EF4-FFF2-40B4-BE49-F238E27FC236}">
                <a16:creationId xmlns:a16="http://schemas.microsoft.com/office/drawing/2014/main" id="{F7ADE027-950F-9DC0-36A6-63E6752FCC32}"/>
              </a:ext>
            </a:extLst>
          </p:cNvPr>
          <p:cNvSpPr txBox="1"/>
          <p:nvPr/>
        </p:nvSpPr>
        <p:spPr>
          <a:xfrm>
            <a:off x="5407200" y="6469200"/>
            <a:ext cx="1745133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00" b="0" i="0" u="none" strike="noStrike" kern="0" cap="none" spc="-20" normalizeH="0" baseline="0" noProof="0" dirty="0">
                <a:ln>
                  <a:noFill/>
                </a:ln>
                <a:solidFill>
                  <a:srgbClr val="FFFBF8"/>
                </a:solidFill>
                <a:effectLst/>
                <a:uLnTx/>
                <a:uFillTx/>
                <a:latin typeface="Grammarsaurus" pitchFamily="2" charset="0"/>
                <a:cs typeface="Gill Sans MT"/>
              </a:rPr>
              <a:t>www.grammarsaurus.co.uk</a:t>
            </a:r>
            <a:endParaRPr kumimoji="0" sz="1100" b="0" i="0" u="none" strike="noStrike" kern="0" cap="none" spc="-2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2016</Words>
  <Application>Microsoft Macintosh PowerPoint</Application>
  <PresentationFormat>Widescreen</PresentationFormat>
  <Paragraphs>360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Gill Sans MT</vt:lpstr>
      <vt:lpstr>Grammarsaurus</vt:lpstr>
      <vt:lpstr>Arial</vt:lpstr>
      <vt:lpstr>Arial MT</vt:lpstr>
      <vt:lpstr>Office Theme</vt:lpstr>
      <vt:lpstr>1_Office Theme</vt:lpstr>
      <vt:lpstr>Stone Age to Iron Age</vt:lpstr>
      <vt:lpstr>Historical skills</vt:lpstr>
      <vt:lpstr>How did daily life change in Britain from the Stone Age to the Iron Age?</vt:lpstr>
      <vt:lpstr>How did daily life change in Britain from the Stone Age to the Iron Age?</vt:lpstr>
      <vt:lpstr>Key vocabulary for this lesson</vt:lpstr>
      <vt:lpstr>Change and continuity</vt:lpstr>
      <vt:lpstr>Let’s discuss</vt:lpstr>
      <vt:lpstr>Let’s discuss</vt:lpstr>
      <vt:lpstr>Let’s discuss</vt:lpstr>
      <vt:lpstr>Let’s discuss</vt:lpstr>
      <vt:lpstr>Timeline</vt:lpstr>
      <vt:lpstr>The Neolithic period</vt:lpstr>
      <vt:lpstr>The Neolithic period</vt:lpstr>
      <vt:lpstr>Word detective</vt:lpstr>
      <vt:lpstr>Harvesting</vt:lpstr>
      <vt:lpstr>Harvesting</vt:lpstr>
      <vt:lpstr>How did animals help make lives easier in the Neolithic?</vt:lpstr>
      <vt:lpstr>Word detective</vt:lpstr>
      <vt:lpstr>Activity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Momaal Khaan</cp:lastModifiedBy>
  <cp:revision>7</cp:revision>
  <dcterms:created xsi:type="dcterms:W3CDTF">2025-10-02T11:47:56Z</dcterms:created>
  <dcterms:modified xsi:type="dcterms:W3CDTF">2025-10-03T08:46:02Z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2025-10-02T00:00:00Z</vt:filetime>
  </property>
  <property fmtid="{D5CDD505-2E9C-101B-9397-08002B2CF9AE}" pid="3" name="Creator">
    <vt:lpwstr>Adobe Illustrator 24.1 (Windows)</vt:lpwstr>
  </property>
  <property fmtid="{D5CDD505-2E9C-101B-9397-08002B2CF9AE}" pid="4" name="LastSaved">
    <vt:filetime>2025-10-02T00:00:00Z</vt:filetime>
  </property>
  <property fmtid="{D5CDD505-2E9C-101B-9397-08002B2CF9AE}" pid="5" name="Producer">
    <vt:lpwstr>Adobe PDF library 15.00</vt:lpwstr>
  </property>
</Properties>
</file>